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5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43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72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94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2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33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24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10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074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9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32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7B51E-0581-4991-912E-895BE43CC3C0}" type="datetimeFigureOut">
              <a:rPr lang="en-CA" smtClean="0"/>
              <a:t>2015-10-07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4ADE9-B4A8-43FD-A65D-8685C1A040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38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4"/>
            <a:ext cx="9021170" cy="6765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07773" y="600501"/>
            <a:ext cx="26749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Osoyoos Land Use Planning</a:t>
            </a:r>
          </a:p>
          <a:p>
            <a:endParaRPr lang="en-CA" sz="4400" dirty="0"/>
          </a:p>
          <a:p>
            <a:r>
              <a:rPr lang="en-CA" sz="4400" dirty="0" smtClean="0"/>
              <a:t>Presenter:</a:t>
            </a:r>
          </a:p>
          <a:p>
            <a:endParaRPr lang="en-CA" sz="4400" dirty="0" smtClean="0"/>
          </a:p>
          <a:p>
            <a:r>
              <a:rPr lang="en-CA" sz="4400" dirty="0" smtClean="0"/>
              <a:t>Stu Wells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227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0"/>
            <a:ext cx="11230708" cy="70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9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133847"/>
            <a:ext cx="11764370" cy="68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774"/>
            <a:ext cx="11286700" cy="68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"/>
            <a:ext cx="12214662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2800" y="-6334125"/>
            <a:ext cx="26517600" cy="19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8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7" y="0"/>
            <a:ext cx="11230708" cy="70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9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133847"/>
            <a:ext cx="11764370" cy="68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774"/>
            <a:ext cx="11286700" cy="68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9"/>
            <a:ext cx="12214662" cy="68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6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62800" y="-6334125"/>
            <a:ext cx="26517600" cy="19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calila74</dc:creator>
  <cp:lastModifiedBy>calila74</cp:lastModifiedBy>
  <cp:revision>2</cp:revision>
  <dcterms:created xsi:type="dcterms:W3CDTF">2015-10-08T07:02:25Z</dcterms:created>
  <dcterms:modified xsi:type="dcterms:W3CDTF">2015-10-08T07:04:38Z</dcterms:modified>
</cp:coreProperties>
</file>