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0"/>
  </p:notesMasterIdLst>
  <p:sldIdLst>
    <p:sldId id="308" r:id="rId5"/>
    <p:sldId id="304" r:id="rId6"/>
    <p:sldId id="262" r:id="rId7"/>
    <p:sldId id="305" r:id="rId8"/>
    <p:sldId id="303" r:id="rId9"/>
    <p:sldId id="306" r:id="rId10"/>
    <p:sldId id="307" r:id="rId11"/>
    <p:sldId id="280" r:id="rId12"/>
    <p:sldId id="295" r:id="rId13"/>
    <p:sldId id="302" r:id="rId14"/>
    <p:sldId id="266" r:id="rId15"/>
    <p:sldId id="299" r:id="rId16"/>
    <p:sldId id="269" r:id="rId17"/>
    <p:sldId id="29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82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8689A-ADEA-4874-9D13-5143131D222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C31B4-178E-404C-8372-6F15EAA31EC2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ONA</a:t>
          </a:r>
        </a:p>
        <a:p>
          <a:r>
            <a:rPr lang="en-US" sz="1600" dirty="0" smtClean="0">
              <a:latin typeface="Calibri" panose="020F0502020204030204" pitchFamily="34" charset="0"/>
            </a:rPr>
            <a:t>COBTWG (DFO, BCFLNRO, ONA)</a:t>
          </a:r>
          <a:endParaRPr lang="en-US" sz="1600" dirty="0">
            <a:latin typeface="Calibri" panose="020F0502020204030204" pitchFamily="34" charset="0"/>
          </a:endParaRPr>
        </a:p>
      </dgm:t>
    </dgm:pt>
    <dgm:pt modelId="{CC02197E-086B-4227-8B8C-E364FE3621D1}" type="parTrans" cxnId="{ECEB336D-A70B-452D-BFB7-3855E8A99F00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CB6DFDB8-EA64-4C00-8C44-956CF6BFC3D0}" type="sibTrans" cxnId="{ECEB336D-A70B-452D-BFB7-3855E8A99F00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911A8D94-54D8-4D2C-B0D3-91838EA991F9}">
      <dgm:prSet phldrT="[Text]" custT="1"/>
      <dgm:spPr/>
      <dgm:t>
        <a:bodyPr/>
        <a:lstStyle/>
        <a:p>
          <a:r>
            <a:rPr lang="en-US" sz="1200" b="0" dirty="0" smtClean="0">
              <a:latin typeface="Calibri" panose="020F0502020204030204" pitchFamily="34" charset="0"/>
            </a:rPr>
            <a:t>Local Fishers</a:t>
          </a:r>
          <a:endParaRPr lang="en-US" sz="1200" b="0" dirty="0">
            <a:latin typeface="Calibri" panose="020F0502020204030204" pitchFamily="34" charset="0"/>
          </a:endParaRPr>
        </a:p>
      </dgm:t>
    </dgm:pt>
    <dgm:pt modelId="{B5D73180-6A37-4A2B-A45F-612445450B40}" type="parTrans" cxnId="{BDFF99F5-C37B-4D76-BBD9-1E1E0347901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55E89B6F-4D92-4FE4-8D2B-69EB3E778F2A}" type="sibTrans" cxnId="{BDFF99F5-C37B-4D76-BBD9-1E1E0347901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E8EC13BC-5E75-4968-80FF-0A6BA1B9CD88}">
      <dgm:prSet phldrT="[Text]" custT="1"/>
      <dgm:spPr/>
      <dgm:t>
        <a:bodyPr/>
        <a:lstStyle/>
        <a:p>
          <a:r>
            <a:rPr lang="en-US" sz="1400" dirty="0" err="1" smtClean="0">
              <a:latin typeface="Calibri" panose="020F0502020204030204" pitchFamily="34" charset="0"/>
            </a:rPr>
            <a:t>N’kmip</a:t>
          </a:r>
          <a:r>
            <a:rPr lang="en-US" sz="1400" dirty="0" smtClean="0">
              <a:latin typeface="Calibri" panose="020F0502020204030204" pitchFamily="34" charset="0"/>
            </a:rPr>
            <a:t> Desert Cultural Centre</a:t>
          </a:r>
          <a:endParaRPr lang="en-US" sz="1400" dirty="0">
            <a:latin typeface="Calibri" panose="020F0502020204030204" pitchFamily="34" charset="0"/>
          </a:endParaRPr>
        </a:p>
      </dgm:t>
    </dgm:pt>
    <dgm:pt modelId="{61C7BC50-4D98-42FD-BA29-D6E1291A9B2A}" type="parTrans" cxnId="{718D9A75-1653-4D80-A77D-7ECE968B0566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02DFB1F-6080-4893-A755-D0855C82DFF9}" type="sibTrans" cxnId="{718D9A75-1653-4D80-A77D-7ECE968B0566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75D1244-E6BB-4462-93A5-667636DC5F9D}">
      <dgm:prSet phldrT="[Text]" custT="1"/>
      <dgm:spPr/>
      <dgm:t>
        <a:bodyPr/>
        <a:lstStyle/>
        <a:p>
          <a:r>
            <a:rPr lang="en-US" sz="1200" dirty="0" err="1" smtClean="0">
              <a:latin typeface="Calibri" panose="020F0502020204030204" pitchFamily="34" charset="0"/>
            </a:rPr>
            <a:t>Osoyoos</a:t>
          </a:r>
          <a:r>
            <a:rPr lang="en-US" sz="1200" dirty="0" smtClean="0">
              <a:latin typeface="Calibri" panose="020F0502020204030204" pitchFamily="34" charset="0"/>
            </a:rPr>
            <a:t> Wildlife Federation</a:t>
          </a:r>
          <a:endParaRPr lang="en-US" sz="1200" dirty="0">
            <a:latin typeface="Calibri" panose="020F0502020204030204" pitchFamily="34" charset="0"/>
          </a:endParaRPr>
        </a:p>
      </dgm:t>
    </dgm:pt>
    <dgm:pt modelId="{E6E06500-3E37-48DA-8A64-32A2CF85C373}" type="parTrans" cxnId="{115A8794-3AD7-420D-BC4B-92F7F85E531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5C5808C3-7B96-4BC2-ABBE-E1A1639412AC}" type="sibTrans" cxnId="{115A8794-3AD7-420D-BC4B-92F7F85E531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B0F2F2E8-4A3C-4E51-A657-34FD5BB8B071}">
      <dgm:prSet phldrT="[Text]" custT="1"/>
      <dgm:spPr/>
      <dgm:t>
        <a:bodyPr/>
        <a:lstStyle/>
        <a:p>
          <a:r>
            <a:rPr lang="en-US" sz="1050" dirty="0" smtClean="0">
              <a:latin typeface="Calibri" panose="020F0502020204030204" pitchFamily="34" charset="0"/>
            </a:rPr>
            <a:t>BC Federation Drift Fishers</a:t>
          </a:r>
          <a:endParaRPr lang="en-US" sz="1050" dirty="0">
            <a:latin typeface="Calibri" panose="020F0502020204030204" pitchFamily="34" charset="0"/>
          </a:endParaRPr>
        </a:p>
      </dgm:t>
    </dgm:pt>
    <dgm:pt modelId="{6F0562DA-3BEF-4D7C-A68D-B715EC0CC702}" type="parTrans" cxnId="{23AEA42D-9C7C-4ED4-A207-049532CF6653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E05F9628-FC75-48BF-B284-63CE89BEBE4B}" type="sibTrans" cxnId="{23AEA42D-9C7C-4ED4-A207-049532CF6653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2E4C2007-62B6-476B-932F-0717AC1A116F}">
      <dgm:prSet phldrT="[Text]" custT="1"/>
      <dgm:spPr/>
      <dgm:t>
        <a:bodyPr/>
        <a:lstStyle/>
        <a:p>
          <a:r>
            <a:rPr lang="en-US" sz="1200" dirty="0" err="1" smtClean="0">
              <a:latin typeface="Calibri" panose="020F0502020204030204" pitchFamily="34" charset="0"/>
            </a:rPr>
            <a:t>N’kmip</a:t>
          </a:r>
          <a:r>
            <a:rPr lang="en-US" sz="1200" dirty="0" smtClean="0">
              <a:latin typeface="Calibri" panose="020F0502020204030204" pitchFamily="34" charset="0"/>
            </a:rPr>
            <a:t> Camp ground</a:t>
          </a:r>
          <a:endParaRPr lang="en-US" sz="1200" dirty="0">
            <a:latin typeface="Calibri" panose="020F0502020204030204" pitchFamily="34" charset="0"/>
          </a:endParaRPr>
        </a:p>
      </dgm:t>
    </dgm:pt>
    <dgm:pt modelId="{4DDC37D5-A8D6-4422-96AD-C0AD16AB9C23}" type="parTrans" cxnId="{8FA70B85-3BA7-4C69-8232-51824F74E501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2B0A1883-45FC-425B-93DD-ECB340EAFEBC}" type="sibTrans" cxnId="{8FA70B85-3BA7-4C69-8232-51824F74E501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F2250FDB-7531-4558-AB22-59BBB23EAC37}">
      <dgm:prSet phldrT="[Text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</a:rPr>
            <a:t>Local Resorts: Spirit Ridge and Watermark Beachfront</a:t>
          </a:r>
          <a:endParaRPr lang="en-US" sz="1200" dirty="0">
            <a:latin typeface="Calibri" panose="020F0502020204030204" pitchFamily="34" charset="0"/>
          </a:endParaRPr>
        </a:p>
      </dgm:t>
    </dgm:pt>
    <dgm:pt modelId="{183FFAC0-A228-43EF-B57D-AE94AC05EAD7}" type="parTrans" cxnId="{1D15528F-F86B-430F-9001-85821EF6CC9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15CFB118-EA2E-40D9-940B-0AD98B92A58F}" type="sibTrans" cxnId="{1D15528F-F86B-430F-9001-85821EF6CC9A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9E538302-86BD-4EF6-AE11-2D9745805E56}">
      <dgm:prSet phldrT="[Text]" custT="1"/>
      <dgm:spPr/>
      <dgm:t>
        <a:bodyPr/>
        <a:lstStyle/>
        <a:p>
          <a:r>
            <a:rPr lang="en-US" sz="1200" dirty="0" smtClean="0">
              <a:latin typeface="Calibri" panose="020F0502020204030204" pitchFamily="34" charset="0"/>
            </a:rPr>
            <a:t>Okanagan Commercial fishers</a:t>
          </a:r>
          <a:endParaRPr lang="en-US" sz="1200" dirty="0">
            <a:latin typeface="Calibri" panose="020F0502020204030204" pitchFamily="34" charset="0"/>
          </a:endParaRPr>
        </a:p>
      </dgm:t>
    </dgm:pt>
    <dgm:pt modelId="{32C43BF6-3D4E-4077-AB79-FF651EAB2951}" type="parTrans" cxnId="{45C8CB5B-629C-41A8-9F17-0D4853134878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EBE282FB-FE95-498D-8BD7-8DF752579C03}" type="sibTrans" cxnId="{45C8CB5B-629C-41A8-9F17-0D4853134878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681E97F0-DA77-454E-8D01-96A29515C05B}">
      <dgm:prSet phldrT="[Text]" custT="1"/>
      <dgm:spPr/>
      <dgm:t>
        <a:bodyPr/>
        <a:lstStyle/>
        <a:p>
          <a:r>
            <a:rPr lang="en-US" sz="1200" b="1" dirty="0" smtClean="0">
              <a:latin typeface="Calibri" panose="020F0502020204030204" pitchFamily="34" charset="0"/>
            </a:rPr>
            <a:t>Local Fishing Guides</a:t>
          </a:r>
          <a:endParaRPr lang="en-US" sz="1200" b="1" dirty="0">
            <a:latin typeface="Calibri" panose="020F0502020204030204" pitchFamily="34" charset="0"/>
          </a:endParaRPr>
        </a:p>
      </dgm:t>
    </dgm:pt>
    <dgm:pt modelId="{F0C4059B-5060-49FB-9C9F-5671798712BA}" type="parTrans" cxnId="{A42731EF-D4F8-4081-A2AD-9ACEDB4D1DAF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708DCC5B-2230-474F-83E3-F8449577AF1E}" type="sibTrans" cxnId="{A42731EF-D4F8-4081-A2AD-9ACEDB4D1DAF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7AE64DD6-55AB-4B91-A0D0-E6CA55E901DB}">
      <dgm:prSet phldrT="[Text]"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E06622E-C62E-4E04-B7DF-018CD0ED24EC}" type="parTrans" cxnId="{A08A94DA-987B-41A4-912F-86F980006A3E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0855D1B0-373D-4017-AAD2-0DC0351FAE6C}" type="sibTrans" cxnId="{A08A94DA-987B-41A4-912F-86F980006A3E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A0723124-5C1A-4EDA-A338-D2AD1FC65B58}">
      <dgm:prSet custT="1"/>
      <dgm:spPr/>
      <dgm:t>
        <a:bodyPr/>
        <a:lstStyle/>
        <a:p>
          <a:r>
            <a:rPr lang="en-CA" sz="1400" dirty="0" err="1" smtClean="0">
              <a:latin typeface="Calibri" panose="020F0502020204030204" pitchFamily="34" charset="0"/>
            </a:rPr>
            <a:t>Codfathers</a:t>
          </a:r>
          <a:endParaRPr lang="en-CA" sz="1400" dirty="0">
            <a:latin typeface="Calibri" panose="020F0502020204030204" pitchFamily="34" charset="0"/>
          </a:endParaRPr>
        </a:p>
      </dgm:t>
    </dgm:pt>
    <dgm:pt modelId="{10A438F8-A560-4054-BD56-6641DA1EB3F1}" type="parTrans" cxnId="{B717181B-06A1-402B-AE26-DC4F23301E49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5F3755CC-6926-4F38-B4DF-E8ED8766E1D2}" type="sibTrans" cxnId="{B717181B-06A1-402B-AE26-DC4F23301E49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93997778-11FE-426A-AE79-2FFB7DCD56B5}">
      <dgm:prSet custT="1"/>
      <dgm:spPr/>
      <dgm:t>
        <a:bodyPr/>
        <a:lstStyle/>
        <a:p>
          <a:r>
            <a:rPr lang="en-CA" sz="1400" dirty="0" smtClean="0">
              <a:latin typeface="Calibri" panose="020F0502020204030204" pitchFamily="34" charset="0"/>
            </a:rPr>
            <a:t>Town of </a:t>
          </a:r>
          <a:r>
            <a:rPr lang="en-CA" sz="1400" dirty="0" err="1" smtClean="0">
              <a:latin typeface="Calibri" panose="020F0502020204030204" pitchFamily="34" charset="0"/>
            </a:rPr>
            <a:t>Osoyoos</a:t>
          </a:r>
          <a:endParaRPr lang="en-CA" sz="1400" dirty="0">
            <a:latin typeface="Calibri" panose="020F0502020204030204" pitchFamily="34" charset="0"/>
          </a:endParaRPr>
        </a:p>
      </dgm:t>
    </dgm:pt>
    <dgm:pt modelId="{329702BB-224D-4C8E-B136-DE0C17892B2D}" type="parTrans" cxnId="{CD36C268-7236-4E38-B364-42AE6018E9AD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AEEFD7F2-6BD7-452E-ABA4-3172868407E2}" type="sibTrans" cxnId="{CD36C268-7236-4E38-B364-42AE6018E9AD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B329C5F1-E5B7-40A4-AEFF-4CCE4610D52B}">
      <dgm:prSet custT="1"/>
      <dgm:spPr/>
      <dgm:t>
        <a:bodyPr/>
        <a:lstStyle/>
        <a:p>
          <a:r>
            <a:rPr lang="en-CA" sz="1400" dirty="0" smtClean="0">
              <a:latin typeface="Calibri" panose="020F0502020204030204" pitchFamily="34" charset="0"/>
            </a:rPr>
            <a:t>Global TV, Outdoor Canada, Globe Mail</a:t>
          </a:r>
          <a:endParaRPr lang="en-CA" sz="1400" dirty="0">
            <a:latin typeface="Calibri" panose="020F0502020204030204" pitchFamily="34" charset="0"/>
          </a:endParaRPr>
        </a:p>
      </dgm:t>
    </dgm:pt>
    <dgm:pt modelId="{EC63892B-1DC6-4C95-BD63-4F81187BE0A6}" type="parTrans" cxnId="{123265EE-4777-4BA4-8044-D44DB242BC56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F7596633-42A8-41EF-981E-AA9653A077D9}" type="sibTrans" cxnId="{123265EE-4777-4BA4-8044-D44DB242BC56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D835FA8C-0EFE-4030-955E-1ABFAE59DC39}">
      <dgm:prSet custT="1"/>
      <dgm:spPr/>
      <dgm:t>
        <a:bodyPr/>
        <a:lstStyle/>
        <a:p>
          <a:r>
            <a:rPr lang="en-CA" sz="1400" dirty="0" smtClean="0">
              <a:latin typeface="Calibri" panose="020F0502020204030204" pitchFamily="34" charset="0"/>
            </a:rPr>
            <a:t>Slow Fish Canada</a:t>
          </a:r>
          <a:endParaRPr lang="en-CA" sz="1400" dirty="0">
            <a:latin typeface="Calibri" panose="020F0502020204030204" pitchFamily="34" charset="0"/>
          </a:endParaRPr>
        </a:p>
      </dgm:t>
    </dgm:pt>
    <dgm:pt modelId="{F14F7D7B-5253-4EB2-BA2C-49B6891D4AC0}" type="parTrans" cxnId="{8221BA22-049C-497E-BB30-F06C7E4C3AE9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B29B82D2-44D7-4506-BDF2-4D8A7EBB6E7F}" type="sibTrans" cxnId="{8221BA22-049C-497E-BB30-F06C7E4C3AE9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371964D7-DBA2-4B79-9889-B83A282291EF}">
      <dgm:prSet custT="1"/>
      <dgm:spPr/>
      <dgm:t>
        <a:bodyPr/>
        <a:lstStyle/>
        <a:p>
          <a:r>
            <a:rPr lang="en-CA" sz="1400" dirty="0" smtClean="0">
              <a:latin typeface="Calibri" panose="020F0502020204030204" pitchFamily="34" charset="0"/>
            </a:rPr>
            <a:t>Foodies, Chefs Association</a:t>
          </a:r>
          <a:endParaRPr lang="en-CA" sz="1400" dirty="0">
            <a:latin typeface="Calibri" panose="020F0502020204030204" pitchFamily="34" charset="0"/>
          </a:endParaRPr>
        </a:p>
      </dgm:t>
    </dgm:pt>
    <dgm:pt modelId="{347DA279-05B9-4A6C-9D9D-20EE3E142EAA}" type="parTrans" cxnId="{38DE9F7B-0E43-4009-B1E5-A8F689B5CBBA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FB9F992B-F083-4EAA-A44F-3E44A7CBBF0F}" type="sibTrans" cxnId="{38DE9F7B-0E43-4009-B1E5-A8F689B5CBBA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A1E4B82E-4F12-4926-8B29-4B0FC1DF6A68}">
      <dgm:prSet custT="1"/>
      <dgm:spPr/>
      <dgm:t>
        <a:bodyPr/>
        <a:lstStyle/>
        <a:p>
          <a:r>
            <a:rPr lang="en-CA" sz="1100" dirty="0" smtClean="0">
              <a:latin typeface="Calibri" panose="020F0502020204030204" pitchFamily="34" charset="0"/>
            </a:rPr>
            <a:t>Thompson Okanagan Tourism Association</a:t>
          </a:r>
          <a:endParaRPr lang="en-CA" sz="1100" dirty="0">
            <a:latin typeface="Calibri" panose="020F0502020204030204" pitchFamily="34" charset="0"/>
          </a:endParaRPr>
        </a:p>
      </dgm:t>
    </dgm:pt>
    <dgm:pt modelId="{EDC98812-447C-49D9-AC5F-E8CD0BC21F96}" type="parTrans" cxnId="{842840DC-A741-423B-9D1F-DB3D7734B0E3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1378557F-31D8-4E00-99DF-438E7514CCAB}" type="sibTrans" cxnId="{842840DC-A741-423B-9D1F-DB3D7734B0E3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AD563D00-4640-46AE-AD4A-97653647BD2B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Okanagan Fisheries Foundation</a:t>
          </a:r>
          <a:endParaRPr lang="en-US" dirty="0">
            <a:latin typeface="Calibri" panose="020F0502020204030204" pitchFamily="34" charset="0"/>
          </a:endParaRPr>
        </a:p>
      </dgm:t>
    </dgm:pt>
    <dgm:pt modelId="{E6A07B9D-600C-4832-9AD9-A199B6670C41}" type="parTrans" cxnId="{72480D7D-10C6-438E-B534-22DFA06724FA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15B15655-5D8B-4104-A32C-80DDD87E4985}" type="sibTrans" cxnId="{72480D7D-10C6-438E-B534-22DFA06724FA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DBBBB624-5D73-4A61-B4AA-775D6F71FD0C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</a:rPr>
            <a:t>BC Wildlife Federation</a:t>
          </a:r>
          <a:endParaRPr lang="en-US" dirty="0">
            <a:latin typeface="Calibri" panose="020F0502020204030204" pitchFamily="34" charset="0"/>
          </a:endParaRPr>
        </a:p>
      </dgm:t>
    </dgm:pt>
    <dgm:pt modelId="{EC3B8F1B-7289-4E33-BCCC-7A7F49B6024A}" type="parTrans" cxnId="{FD117C5E-66D5-4E70-8966-6DD5B1356358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95C9A0DE-D0FF-4F62-A4EC-9B1D930E4669}" type="sibTrans" cxnId="{FD117C5E-66D5-4E70-8966-6DD5B1356358}">
      <dgm:prSet/>
      <dgm:spPr/>
      <dgm:t>
        <a:bodyPr/>
        <a:lstStyle/>
        <a:p>
          <a:endParaRPr lang="en-CA">
            <a:latin typeface="Calibri" panose="020F0502020204030204" pitchFamily="34" charset="0"/>
          </a:endParaRPr>
        </a:p>
      </dgm:t>
    </dgm:pt>
    <dgm:pt modelId="{BFA00419-AE80-E34C-9B3B-5EB6882DC9C4}">
      <dgm:prSet phldrT="[Text]"/>
      <dgm:spPr/>
      <dgm:t>
        <a:bodyPr/>
        <a:lstStyle/>
        <a:p>
          <a:endParaRPr lang="en-CA" dirty="0">
            <a:latin typeface="Calibri" panose="020F0502020204030204" pitchFamily="34" charset="0"/>
          </a:endParaRPr>
        </a:p>
      </dgm:t>
    </dgm:pt>
    <dgm:pt modelId="{D7B8298E-96EC-B940-A715-CF32FFF9183B}" type="parTrans" cxnId="{8E048223-9BED-4C41-A478-97AFA8AFD19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B8B4DD3-730D-9C48-9787-58245EC2B0BF}" type="sibTrans" cxnId="{8E048223-9BED-4C41-A478-97AFA8AFD19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1EA548F-4246-A84A-AD7B-10CAFEA5153B}">
      <dgm:prSet phldrT="[Text]" custScaleX="276445" custScaleY="210912" custLinFactNeighborX="-6330" custLinFactNeighborY="-1374"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7D25CD-40FD-5145-97D1-9B77C79495E8}" type="parTrans" cxnId="{B38AFBBC-4263-2D48-9B76-23911F94399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09CEF0B-A48E-7D44-8637-E3AA7E58986C}" type="sibTrans" cxnId="{B38AFBBC-4263-2D48-9B76-23911F94399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BFDC916-BAA4-4E43-B4EF-1AE98A6FC6F0}">
      <dgm:prSet phldrT="[Text]" custScaleX="276445" custScaleY="210912" custLinFactNeighborX="-6330" custLinFactNeighborY="-1374"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256586F-00F6-DE49-8C8C-71D433BD63FF}" type="parTrans" cxnId="{D37EFFBD-397B-624C-86FC-3C709DC1A11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7E2A5AB-D7D1-6B4E-A6CA-D57DD9202981}" type="sibTrans" cxnId="{D37EFFBD-397B-624C-86FC-3C709DC1A11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19E2C70-35E3-E148-ABE1-1027E64CDE91}">
      <dgm:prSet phldrT="[Text]" custT="1"/>
      <dgm:spPr/>
      <dgm:t>
        <a:bodyPr/>
        <a:lstStyle/>
        <a:p>
          <a:r>
            <a:rPr lang="en-US" sz="2400" b="1" dirty="0" smtClean="0">
              <a:latin typeface="Calibri" panose="020F0502020204030204" pitchFamily="34" charset="0"/>
            </a:rPr>
            <a:t>OSCI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1B53CA51-C3A6-C141-992C-B7A5DD6ABC33}" type="parTrans" cxnId="{DE5E315D-C747-1F48-B192-DA486FD72F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586749-FCC5-9F45-AFE5-496403897024}" type="sibTrans" cxnId="{DE5E315D-C747-1F48-B192-DA486FD72F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BDB6A75-1597-42D0-B772-607F0FCFFC50}" type="pres">
      <dgm:prSet presAssocID="{A4D8689A-ADEA-4874-9D13-5143131D22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4E6C4-567D-4140-BA43-0D8C506FD8EA}" type="pres">
      <dgm:prSet presAssocID="{A24C31B4-178E-404C-8372-6F15EAA31EC2}" presName="centerShape" presStyleLbl="node0" presStyleIdx="0" presStyleCnt="1" custScaleX="276445" custScaleY="210912" custLinFactNeighborX="670" custLinFactNeighborY="-592"/>
      <dgm:spPr/>
      <dgm:t>
        <a:bodyPr/>
        <a:lstStyle/>
        <a:p>
          <a:endParaRPr lang="en-US"/>
        </a:p>
      </dgm:t>
    </dgm:pt>
    <dgm:pt modelId="{97AE6D96-2E5D-46D5-8826-7C1D332C9CD3}" type="pres">
      <dgm:prSet presAssocID="{911A8D94-54D8-4D2C-B0D3-91838EA991F9}" presName="node" presStyleLbl="node1" presStyleIdx="0" presStyleCnt="17" custScaleX="210751" custScaleY="146365" custRadScaleRad="96445" custRadScaleInc="-32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66A84-885C-4B40-8D86-F531996D6FBD}" type="pres">
      <dgm:prSet presAssocID="{911A8D94-54D8-4D2C-B0D3-91838EA991F9}" presName="dummy" presStyleCnt="0"/>
      <dgm:spPr/>
      <dgm:t>
        <a:bodyPr/>
        <a:lstStyle/>
        <a:p>
          <a:endParaRPr lang="en-CA"/>
        </a:p>
      </dgm:t>
    </dgm:pt>
    <dgm:pt modelId="{408E557C-DC95-4574-B95A-70683477A1CF}" type="pres">
      <dgm:prSet presAssocID="{55E89B6F-4D92-4FE4-8D2B-69EB3E778F2A}" presName="sibTrans" presStyleLbl="sibTrans2D1" presStyleIdx="0" presStyleCnt="17"/>
      <dgm:spPr/>
      <dgm:t>
        <a:bodyPr/>
        <a:lstStyle/>
        <a:p>
          <a:endParaRPr lang="en-US"/>
        </a:p>
      </dgm:t>
    </dgm:pt>
    <dgm:pt modelId="{3FE2B38A-2189-4B91-9A2B-7B31EA940C8A}" type="pres">
      <dgm:prSet presAssocID="{E8EC13BC-5E75-4968-80FF-0A6BA1B9CD88}" presName="node" presStyleLbl="node1" presStyleIdx="1" presStyleCnt="17" custScaleX="227621" custScaleY="192759" custRadScaleRad="64072" custRadScaleInc="-11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234E4-78B4-444F-9474-41B62C52F5F9}" type="pres">
      <dgm:prSet presAssocID="{E8EC13BC-5E75-4968-80FF-0A6BA1B9CD88}" presName="dummy" presStyleCnt="0"/>
      <dgm:spPr/>
      <dgm:t>
        <a:bodyPr/>
        <a:lstStyle/>
        <a:p>
          <a:endParaRPr lang="en-CA"/>
        </a:p>
      </dgm:t>
    </dgm:pt>
    <dgm:pt modelId="{5A0F33BD-E62D-4BDF-B87D-3DA28558AE9C}" type="pres">
      <dgm:prSet presAssocID="{402DFB1F-6080-4893-A755-D0855C82DFF9}" presName="sibTrans" presStyleLbl="sibTrans2D1" presStyleIdx="1" presStyleCnt="17"/>
      <dgm:spPr/>
      <dgm:t>
        <a:bodyPr/>
        <a:lstStyle/>
        <a:p>
          <a:endParaRPr lang="en-US"/>
        </a:p>
      </dgm:t>
    </dgm:pt>
    <dgm:pt modelId="{ED0FE4C5-69BF-4EF1-830A-CED53297B01D}" type="pres">
      <dgm:prSet presAssocID="{B329C5F1-E5B7-40A4-AEFF-4CCE4610D52B}" presName="node" presStyleLbl="node1" presStyleIdx="2" presStyleCnt="17" custScaleX="267028" custScaleY="191879" custRadScaleRad="118714" custRadScaleInc="6816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ED118D-BFDE-430A-8519-45BB642D7395}" type="pres">
      <dgm:prSet presAssocID="{B329C5F1-E5B7-40A4-AEFF-4CCE4610D52B}" presName="dummy" presStyleCnt="0"/>
      <dgm:spPr/>
      <dgm:t>
        <a:bodyPr/>
        <a:lstStyle/>
        <a:p>
          <a:endParaRPr lang="en-US"/>
        </a:p>
      </dgm:t>
    </dgm:pt>
    <dgm:pt modelId="{CD78B540-8352-4383-8B4D-B45E728DC778}" type="pres">
      <dgm:prSet presAssocID="{F7596633-42A8-41EF-981E-AA9653A077D9}" presName="sibTrans" presStyleLbl="sibTrans2D1" presStyleIdx="2" presStyleCnt="17"/>
      <dgm:spPr/>
      <dgm:t>
        <a:bodyPr/>
        <a:lstStyle/>
        <a:p>
          <a:endParaRPr lang="en-CA"/>
        </a:p>
      </dgm:t>
    </dgm:pt>
    <dgm:pt modelId="{4E31A583-765D-499A-AFC0-49C30BBDBB36}" type="pres">
      <dgm:prSet presAssocID="{93997778-11FE-426A-AE79-2FFB7DCD56B5}" presName="node" presStyleLbl="node1" presStyleIdx="3" presStyleCnt="17" custScaleX="208581" custScaleY="172579" custRadScaleRad="170045" custRadScaleInc="1968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1AE091-9096-4C48-8D8B-EF9F0B760ADE}" type="pres">
      <dgm:prSet presAssocID="{93997778-11FE-426A-AE79-2FFB7DCD56B5}" presName="dummy" presStyleCnt="0"/>
      <dgm:spPr/>
      <dgm:t>
        <a:bodyPr/>
        <a:lstStyle/>
        <a:p>
          <a:endParaRPr lang="en-US"/>
        </a:p>
      </dgm:t>
    </dgm:pt>
    <dgm:pt modelId="{D78752D6-F8A4-4166-96A6-31828DF45C18}" type="pres">
      <dgm:prSet presAssocID="{AEEFD7F2-6BD7-452E-ABA4-3172868407E2}" presName="sibTrans" presStyleLbl="sibTrans2D1" presStyleIdx="3" presStyleCnt="17"/>
      <dgm:spPr/>
      <dgm:t>
        <a:bodyPr/>
        <a:lstStyle/>
        <a:p>
          <a:endParaRPr lang="en-CA"/>
        </a:p>
      </dgm:t>
    </dgm:pt>
    <dgm:pt modelId="{127949AB-00F1-4FB7-AE08-339A05DD392C}" type="pres">
      <dgm:prSet presAssocID="{A0723124-5C1A-4EDA-A338-D2AD1FC65B58}" presName="node" presStyleLbl="node1" presStyleIdx="4" presStyleCnt="17" custScaleX="228175" custScaleY="129015" custRadScaleRad="143917" custRadScaleInc="-648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4770F4-84A4-498C-8171-75553A52364F}" type="pres">
      <dgm:prSet presAssocID="{A0723124-5C1A-4EDA-A338-D2AD1FC65B58}" presName="dummy" presStyleCnt="0"/>
      <dgm:spPr/>
      <dgm:t>
        <a:bodyPr/>
        <a:lstStyle/>
        <a:p>
          <a:endParaRPr lang="en-US"/>
        </a:p>
      </dgm:t>
    </dgm:pt>
    <dgm:pt modelId="{E627F09D-47EE-4A4E-A686-8F221D0EE4AE}" type="pres">
      <dgm:prSet presAssocID="{5F3755CC-6926-4F38-B4DF-E8ED8766E1D2}" presName="sibTrans" presStyleLbl="sibTrans2D1" presStyleIdx="4" presStyleCnt="17" custLinFactNeighborX="-823" custLinFactNeighborY="755"/>
      <dgm:spPr/>
      <dgm:t>
        <a:bodyPr/>
        <a:lstStyle/>
        <a:p>
          <a:endParaRPr lang="en-CA"/>
        </a:p>
      </dgm:t>
    </dgm:pt>
    <dgm:pt modelId="{0F8ED4BB-CC6F-41FD-8AA6-8227990672B0}" type="pres">
      <dgm:prSet presAssocID="{2E4C2007-62B6-476B-932F-0717AC1A116F}" presName="node" presStyleLbl="node1" presStyleIdx="5" presStyleCnt="17" custScaleX="223514" custScaleY="135806" custRadScaleRad="85791" custRadScaleInc="-505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99947-A3CA-495A-838C-CFEFE367A857}" type="pres">
      <dgm:prSet presAssocID="{2E4C2007-62B6-476B-932F-0717AC1A116F}" presName="dummy" presStyleCnt="0"/>
      <dgm:spPr/>
      <dgm:t>
        <a:bodyPr/>
        <a:lstStyle/>
        <a:p>
          <a:endParaRPr lang="en-CA"/>
        </a:p>
      </dgm:t>
    </dgm:pt>
    <dgm:pt modelId="{634470C1-4797-4029-807D-801B3EA32791}" type="pres">
      <dgm:prSet presAssocID="{2B0A1883-45FC-425B-93DD-ECB340EAFEBC}" presName="sibTrans" presStyleLbl="sibTrans2D1" presStyleIdx="5" presStyleCnt="17"/>
      <dgm:spPr/>
      <dgm:t>
        <a:bodyPr/>
        <a:lstStyle/>
        <a:p>
          <a:endParaRPr lang="en-US"/>
        </a:p>
      </dgm:t>
    </dgm:pt>
    <dgm:pt modelId="{DDBFD2AA-7B97-4B0E-A237-8B33ED94AD4A}" type="pres">
      <dgm:prSet presAssocID="{A1E4B82E-4F12-4926-8B29-4B0FC1DF6A68}" presName="node" presStyleLbl="node1" presStyleIdx="6" presStyleCnt="17" custScaleX="291495" custScaleY="166907" custRadScaleRad="154102" custRadScaleInc="-5745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895AF3-36BA-4BB2-9253-8802D7939E16}" type="pres">
      <dgm:prSet presAssocID="{A1E4B82E-4F12-4926-8B29-4B0FC1DF6A68}" presName="dummy" presStyleCnt="0"/>
      <dgm:spPr/>
      <dgm:t>
        <a:bodyPr/>
        <a:lstStyle/>
        <a:p>
          <a:endParaRPr lang="en-US"/>
        </a:p>
      </dgm:t>
    </dgm:pt>
    <dgm:pt modelId="{16534D9A-528F-46D0-BC3E-BEFC59527A9F}" type="pres">
      <dgm:prSet presAssocID="{1378557F-31D8-4E00-99DF-438E7514CCAB}" presName="sibTrans" presStyleLbl="sibTrans2D1" presStyleIdx="6" presStyleCnt="17"/>
      <dgm:spPr/>
      <dgm:t>
        <a:bodyPr/>
        <a:lstStyle/>
        <a:p>
          <a:endParaRPr lang="en-CA"/>
        </a:p>
      </dgm:t>
    </dgm:pt>
    <dgm:pt modelId="{9289FEE6-D46B-4437-B9E5-C6C59046F9DD}" type="pres">
      <dgm:prSet presAssocID="{F2250FDB-7531-4558-AB22-59BBB23EAC37}" presName="node" presStyleLbl="node1" presStyleIdx="7" presStyleCnt="17" custScaleX="284264" custScaleY="232748" custRadScaleRad="89988" custRadScaleInc="-489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BAA4D-122E-4C9D-A856-57CA843FED17}" type="pres">
      <dgm:prSet presAssocID="{F2250FDB-7531-4558-AB22-59BBB23EAC37}" presName="dummy" presStyleCnt="0"/>
      <dgm:spPr/>
      <dgm:t>
        <a:bodyPr/>
        <a:lstStyle/>
        <a:p>
          <a:endParaRPr lang="en-CA"/>
        </a:p>
      </dgm:t>
    </dgm:pt>
    <dgm:pt modelId="{99FB9529-7C43-44A3-AED7-2DE0D729BA51}" type="pres">
      <dgm:prSet presAssocID="{15CFB118-EA2E-40D9-940B-0AD98B92A58F}" presName="sibTrans" presStyleLbl="sibTrans2D1" presStyleIdx="7" presStyleCnt="17"/>
      <dgm:spPr/>
      <dgm:t>
        <a:bodyPr/>
        <a:lstStyle/>
        <a:p>
          <a:endParaRPr lang="en-US"/>
        </a:p>
      </dgm:t>
    </dgm:pt>
    <dgm:pt modelId="{290FB2B7-E8D6-495A-90AD-5F04F4CC80C8}" type="pres">
      <dgm:prSet presAssocID="{371964D7-DBA2-4B79-9889-B83A282291EF}" presName="node" presStyleLbl="node1" presStyleIdx="8" presStyleCnt="17" custScaleX="278502" custScaleY="184206" custRadScaleRad="92675" custRadScaleInc="-1574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F1EE05-19CB-4691-814B-A1A503296E43}" type="pres">
      <dgm:prSet presAssocID="{371964D7-DBA2-4B79-9889-B83A282291EF}" presName="dummy" presStyleCnt="0"/>
      <dgm:spPr/>
      <dgm:t>
        <a:bodyPr/>
        <a:lstStyle/>
        <a:p>
          <a:endParaRPr lang="en-US"/>
        </a:p>
      </dgm:t>
    </dgm:pt>
    <dgm:pt modelId="{6C84693B-2590-4262-A8E1-7261A684F68C}" type="pres">
      <dgm:prSet presAssocID="{FB9F992B-F083-4EAA-A44F-3E44A7CBBF0F}" presName="sibTrans" presStyleLbl="sibTrans2D1" presStyleIdx="8" presStyleCnt="17"/>
      <dgm:spPr/>
      <dgm:t>
        <a:bodyPr/>
        <a:lstStyle/>
        <a:p>
          <a:endParaRPr lang="en-CA"/>
        </a:p>
      </dgm:t>
    </dgm:pt>
    <dgm:pt modelId="{B7C70122-11E4-43A9-A23E-6734F5A0DEBD}" type="pres">
      <dgm:prSet presAssocID="{D835FA8C-0EFE-4030-955E-1ABFAE59DC39}" presName="node" presStyleLbl="node1" presStyleIdx="9" presStyleCnt="17" custScaleX="272636" custScaleY="190703" custRadScaleRad="76886" custRadScaleInc="21234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6B5B67-C1E5-46B7-AC15-F51DC9537686}" type="pres">
      <dgm:prSet presAssocID="{D835FA8C-0EFE-4030-955E-1ABFAE59DC39}" presName="dummy" presStyleCnt="0"/>
      <dgm:spPr/>
      <dgm:t>
        <a:bodyPr/>
        <a:lstStyle/>
        <a:p>
          <a:endParaRPr lang="en-US"/>
        </a:p>
      </dgm:t>
    </dgm:pt>
    <dgm:pt modelId="{B1E9A7B5-E624-485F-AADD-8D339D7DFC37}" type="pres">
      <dgm:prSet presAssocID="{B29B82D2-44D7-4506-BDF2-4D8A7EBB6E7F}" presName="sibTrans" presStyleLbl="sibTrans2D1" presStyleIdx="9" presStyleCnt="17"/>
      <dgm:spPr/>
      <dgm:t>
        <a:bodyPr/>
        <a:lstStyle/>
        <a:p>
          <a:endParaRPr lang="en-CA"/>
        </a:p>
      </dgm:t>
    </dgm:pt>
    <dgm:pt modelId="{D36C5BE6-E85A-4D62-BBBA-152E5D1B03DF}" type="pres">
      <dgm:prSet presAssocID="{375D1244-E6BB-4462-93A5-667636DC5F9D}" presName="node" presStyleLbl="node1" presStyleIdx="10" presStyleCnt="17" custScaleX="288418" custScaleY="146673" custRadScaleRad="130432" custRadScaleInc="190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55713-D9B9-4CF1-9C75-F13190FC350C}" type="pres">
      <dgm:prSet presAssocID="{375D1244-E6BB-4462-93A5-667636DC5F9D}" presName="dummy" presStyleCnt="0"/>
      <dgm:spPr/>
      <dgm:t>
        <a:bodyPr/>
        <a:lstStyle/>
        <a:p>
          <a:endParaRPr lang="en-CA"/>
        </a:p>
      </dgm:t>
    </dgm:pt>
    <dgm:pt modelId="{4F5FD36A-65B1-4B35-8226-E4C9F3A4DE6E}" type="pres">
      <dgm:prSet presAssocID="{5C5808C3-7B96-4BC2-ABBE-E1A1639412AC}" presName="sibTrans" presStyleLbl="sibTrans2D1" presStyleIdx="10" presStyleCnt="17"/>
      <dgm:spPr/>
      <dgm:t>
        <a:bodyPr/>
        <a:lstStyle/>
        <a:p>
          <a:endParaRPr lang="en-US"/>
        </a:p>
      </dgm:t>
    </dgm:pt>
    <dgm:pt modelId="{CDA46944-FE92-4A41-821A-216FB9C2A28D}" type="pres">
      <dgm:prSet presAssocID="{519E2C70-35E3-E148-ABE1-1027E64CDE91}" presName="node" presStyleLbl="node1" presStyleIdx="11" presStyleCnt="17" custScaleX="273216" custScaleY="159823" custRadScaleRad="60517" custRadScaleInc="359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A915A-3462-1941-8826-41258EA616A1}" type="pres">
      <dgm:prSet presAssocID="{519E2C70-35E3-E148-ABE1-1027E64CDE91}" presName="dummy" presStyleCnt="0"/>
      <dgm:spPr/>
    </dgm:pt>
    <dgm:pt modelId="{443A1E7B-E1CC-7A43-9DFA-60331218C4E4}" type="pres">
      <dgm:prSet presAssocID="{BD586749-FCC5-9F45-AFE5-496403897024}" presName="sibTrans" presStyleLbl="sibTrans2D1" presStyleIdx="11" presStyleCnt="17"/>
      <dgm:spPr/>
      <dgm:t>
        <a:bodyPr/>
        <a:lstStyle/>
        <a:p>
          <a:endParaRPr lang="en-US"/>
        </a:p>
      </dgm:t>
    </dgm:pt>
    <dgm:pt modelId="{B73B6671-DBF5-4AD7-85EA-AAB9A2C411C4}" type="pres">
      <dgm:prSet presAssocID="{B0F2F2E8-4A3C-4E51-A657-34FD5BB8B071}" presName="node" presStyleLbl="node1" presStyleIdx="12" presStyleCnt="17" custScaleX="203311" custScaleY="192524" custRadScaleRad="175693" custRadScaleInc="-10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0692A-E849-4001-BAE3-FC85A9B6047C}" type="pres">
      <dgm:prSet presAssocID="{B0F2F2E8-4A3C-4E51-A657-34FD5BB8B071}" presName="dummy" presStyleCnt="0"/>
      <dgm:spPr/>
      <dgm:t>
        <a:bodyPr/>
        <a:lstStyle/>
        <a:p>
          <a:endParaRPr lang="en-CA"/>
        </a:p>
      </dgm:t>
    </dgm:pt>
    <dgm:pt modelId="{BA244E4A-856C-4BCE-8779-DA341B40E1EE}" type="pres">
      <dgm:prSet presAssocID="{E05F9628-FC75-48BF-B284-63CE89BEBE4B}" presName="sibTrans" presStyleLbl="sibTrans2D1" presStyleIdx="12" presStyleCnt="17"/>
      <dgm:spPr/>
      <dgm:t>
        <a:bodyPr/>
        <a:lstStyle/>
        <a:p>
          <a:endParaRPr lang="en-US"/>
        </a:p>
      </dgm:t>
    </dgm:pt>
    <dgm:pt modelId="{EA3B93B4-1268-4A2E-A490-17B119C6783F}" type="pres">
      <dgm:prSet presAssocID="{AD563D00-4640-46AE-AD4A-97653647BD2B}" presName="node" presStyleLbl="node1" presStyleIdx="13" presStyleCnt="17" custScaleX="203396" custScaleY="161732" custRadScaleRad="174519" custRadScaleInc="-1183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D149E4C-57CA-4FCC-9118-6443AD23EDE2}" type="pres">
      <dgm:prSet presAssocID="{AD563D00-4640-46AE-AD4A-97653647BD2B}" presName="dummy" presStyleCnt="0"/>
      <dgm:spPr/>
      <dgm:t>
        <a:bodyPr/>
        <a:lstStyle/>
        <a:p>
          <a:endParaRPr lang="en-US"/>
        </a:p>
      </dgm:t>
    </dgm:pt>
    <dgm:pt modelId="{178B7130-8668-4916-B59B-138D0F34CC69}" type="pres">
      <dgm:prSet presAssocID="{15B15655-5D8B-4104-A32C-80DDD87E4985}" presName="sibTrans" presStyleLbl="sibTrans2D1" presStyleIdx="13" presStyleCnt="17"/>
      <dgm:spPr/>
      <dgm:t>
        <a:bodyPr/>
        <a:lstStyle/>
        <a:p>
          <a:endParaRPr lang="en-US"/>
        </a:p>
      </dgm:t>
    </dgm:pt>
    <dgm:pt modelId="{C2AE9198-6F0B-4F4B-A047-8604DED8DDB2}" type="pres">
      <dgm:prSet presAssocID="{DBBBB624-5D73-4A61-B4AA-775D6F71FD0C}" presName="node" presStyleLbl="node1" presStyleIdx="14" presStyleCnt="17" custScaleX="230606" custScaleY="148071" custRadScaleRad="152165" custRadScaleInc="-12976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53769E-85D3-414E-990E-5AE10EBACDF9}" type="pres">
      <dgm:prSet presAssocID="{DBBBB624-5D73-4A61-B4AA-775D6F71FD0C}" presName="dummy" presStyleCnt="0"/>
      <dgm:spPr/>
      <dgm:t>
        <a:bodyPr/>
        <a:lstStyle/>
        <a:p>
          <a:endParaRPr lang="en-US"/>
        </a:p>
      </dgm:t>
    </dgm:pt>
    <dgm:pt modelId="{89C45E7B-99B2-4CED-9577-EB80E0018A43}" type="pres">
      <dgm:prSet presAssocID="{95C9A0DE-D0FF-4F62-A4EC-9B1D930E4669}" presName="sibTrans" presStyleLbl="sibTrans2D1" presStyleIdx="14" presStyleCnt="17"/>
      <dgm:spPr/>
      <dgm:t>
        <a:bodyPr/>
        <a:lstStyle/>
        <a:p>
          <a:endParaRPr lang="en-US"/>
        </a:p>
      </dgm:t>
    </dgm:pt>
    <dgm:pt modelId="{BFC630F6-E0D5-44A1-8CBE-71D40A950A6E}" type="pres">
      <dgm:prSet presAssocID="{681E97F0-DA77-454E-8D01-96A29515C05B}" presName="node" presStyleLbl="node1" presStyleIdx="15" presStyleCnt="17" custScaleX="262413" custScaleY="122525" custRadScaleRad="190480" custRadScaleInc="-27716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38E14EB-E9DD-472B-9B5C-FDBA44F6CE18}" type="pres">
      <dgm:prSet presAssocID="{681E97F0-DA77-454E-8D01-96A29515C05B}" presName="dummy" presStyleCnt="0"/>
      <dgm:spPr/>
      <dgm:t>
        <a:bodyPr/>
        <a:lstStyle/>
        <a:p>
          <a:endParaRPr lang="en-CA"/>
        </a:p>
      </dgm:t>
    </dgm:pt>
    <dgm:pt modelId="{8E96EE3F-3420-4AD7-A86E-3C65C7E55A4E}" type="pres">
      <dgm:prSet presAssocID="{708DCC5B-2230-474F-83E3-F8449577AF1E}" presName="sibTrans" presStyleLbl="sibTrans2D1" presStyleIdx="15" presStyleCnt="17"/>
      <dgm:spPr/>
      <dgm:t>
        <a:bodyPr/>
        <a:lstStyle/>
        <a:p>
          <a:endParaRPr lang="en-CA"/>
        </a:p>
      </dgm:t>
    </dgm:pt>
    <dgm:pt modelId="{1637A790-68AE-4430-AE15-6BD6402BB1F4}" type="pres">
      <dgm:prSet presAssocID="{9E538302-86BD-4EF6-AE11-2D9745805E56}" presName="node" presStyleLbl="node1" presStyleIdx="16" presStyleCnt="17" custScaleX="250050" custScaleY="151558" custRadScaleRad="87719" custRadScaleInc="-4700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9016B11-92D2-4F33-A8D0-0E870FE77FC8}" type="pres">
      <dgm:prSet presAssocID="{9E538302-86BD-4EF6-AE11-2D9745805E56}" presName="dummy" presStyleCnt="0"/>
      <dgm:spPr/>
      <dgm:t>
        <a:bodyPr/>
        <a:lstStyle/>
        <a:p>
          <a:endParaRPr lang="en-CA"/>
        </a:p>
      </dgm:t>
    </dgm:pt>
    <dgm:pt modelId="{C3B52EAE-2E98-4E62-B446-7A800B90424B}" type="pres">
      <dgm:prSet presAssocID="{EBE282FB-FE95-498D-8BD7-8DF752579C03}" presName="sibTrans" presStyleLbl="sibTrans2D1" presStyleIdx="16" presStyleCnt="17"/>
      <dgm:spPr/>
      <dgm:t>
        <a:bodyPr/>
        <a:lstStyle/>
        <a:p>
          <a:endParaRPr lang="en-CA"/>
        </a:p>
      </dgm:t>
    </dgm:pt>
  </dgm:ptLst>
  <dgm:cxnLst>
    <dgm:cxn modelId="{6D7E4F7D-BEBF-4468-A556-5C80BFD58E1E}" type="presOf" srcId="{B329C5F1-E5B7-40A4-AEFF-4CCE4610D52B}" destId="{ED0FE4C5-69BF-4EF1-830A-CED53297B01D}" srcOrd="0" destOrd="0" presId="urn:microsoft.com/office/officeart/2005/8/layout/radial6"/>
    <dgm:cxn modelId="{430D54BE-89D8-40C4-BF80-B3851F27ED22}" type="presOf" srcId="{402DFB1F-6080-4893-A755-D0855C82DFF9}" destId="{5A0F33BD-E62D-4BDF-B87D-3DA28558AE9C}" srcOrd="0" destOrd="0" presId="urn:microsoft.com/office/officeart/2005/8/layout/radial6"/>
    <dgm:cxn modelId="{842840DC-A741-423B-9D1F-DB3D7734B0E3}" srcId="{A24C31B4-178E-404C-8372-6F15EAA31EC2}" destId="{A1E4B82E-4F12-4926-8B29-4B0FC1DF6A68}" srcOrd="6" destOrd="0" parTransId="{EDC98812-447C-49D9-AC5F-E8CD0BC21F96}" sibTransId="{1378557F-31D8-4E00-99DF-438E7514CCAB}"/>
    <dgm:cxn modelId="{FED1B93F-67C6-42FA-9B32-733F20CDE19A}" type="presOf" srcId="{2B0A1883-45FC-425B-93DD-ECB340EAFEBC}" destId="{634470C1-4797-4029-807D-801B3EA32791}" srcOrd="0" destOrd="0" presId="urn:microsoft.com/office/officeart/2005/8/layout/radial6"/>
    <dgm:cxn modelId="{2D32CAD1-A874-4BEF-9D89-EA3C38F93783}" type="presOf" srcId="{B29B82D2-44D7-4506-BDF2-4D8A7EBB6E7F}" destId="{B1E9A7B5-E624-485F-AADD-8D339D7DFC37}" srcOrd="0" destOrd="0" presId="urn:microsoft.com/office/officeart/2005/8/layout/radial6"/>
    <dgm:cxn modelId="{72C5B2B1-BECC-45D3-9E8F-C195B2544FCD}" type="presOf" srcId="{EBE282FB-FE95-498D-8BD7-8DF752579C03}" destId="{C3B52EAE-2E98-4E62-B446-7A800B90424B}" srcOrd="0" destOrd="0" presId="urn:microsoft.com/office/officeart/2005/8/layout/radial6"/>
    <dgm:cxn modelId="{EE67E975-B414-4FF1-9936-F54354E048AF}" type="presOf" srcId="{1378557F-31D8-4E00-99DF-438E7514CCAB}" destId="{16534D9A-528F-46D0-BC3E-BEFC59527A9F}" srcOrd="0" destOrd="0" presId="urn:microsoft.com/office/officeart/2005/8/layout/radial6"/>
    <dgm:cxn modelId="{8E048223-9BED-4C41-A478-97AFA8AFD192}" srcId="{A4D8689A-ADEA-4874-9D13-5143131D2225}" destId="{BFA00419-AE80-E34C-9B3B-5EB6882DC9C4}" srcOrd="2" destOrd="0" parTransId="{D7B8298E-96EC-B940-A715-CF32FFF9183B}" sibTransId="{AB8B4DD3-730D-9C48-9787-58245EC2B0BF}"/>
    <dgm:cxn modelId="{A50FA282-82D6-44F0-8720-5CD7C80DA605}" type="presOf" srcId="{93997778-11FE-426A-AE79-2FFB7DCD56B5}" destId="{4E31A583-765D-499A-AFC0-49C30BBDBB36}" srcOrd="0" destOrd="0" presId="urn:microsoft.com/office/officeart/2005/8/layout/radial6"/>
    <dgm:cxn modelId="{38DE9F7B-0E43-4009-B1E5-A8F689B5CBBA}" srcId="{A24C31B4-178E-404C-8372-6F15EAA31EC2}" destId="{371964D7-DBA2-4B79-9889-B83A282291EF}" srcOrd="8" destOrd="0" parTransId="{347DA279-05B9-4A6C-9D9D-20EE3E142EAA}" sibTransId="{FB9F992B-F083-4EAA-A44F-3E44A7CBBF0F}"/>
    <dgm:cxn modelId="{40319464-B5DC-4AF5-80E7-010C1D503000}" type="presOf" srcId="{5C5808C3-7B96-4BC2-ABBE-E1A1639412AC}" destId="{4F5FD36A-65B1-4B35-8226-E4C9F3A4DE6E}" srcOrd="0" destOrd="0" presId="urn:microsoft.com/office/officeart/2005/8/layout/radial6"/>
    <dgm:cxn modelId="{18D1A792-0D4D-4A75-813E-F9BDE884CD07}" type="presOf" srcId="{A0723124-5C1A-4EDA-A338-D2AD1FC65B58}" destId="{127949AB-00F1-4FB7-AE08-339A05DD392C}" srcOrd="0" destOrd="0" presId="urn:microsoft.com/office/officeart/2005/8/layout/radial6"/>
    <dgm:cxn modelId="{BDFF99F5-C37B-4D76-BBD9-1E1E0347901F}" srcId="{A24C31B4-178E-404C-8372-6F15EAA31EC2}" destId="{911A8D94-54D8-4D2C-B0D3-91838EA991F9}" srcOrd="0" destOrd="0" parTransId="{B5D73180-6A37-4A2B-A45F-612445450B40}" sibTransId="{55E89B6F-4D92-4FE4-8D2B-69EB3E778F2A}"/>
    <dgm:cxn modelId="{A42731EF-D4F8-4081-A2AD-9ACEDB4D1DAF}" srcId="{A24C31B4-178E-404C-8372-6F15EAA31EC2}" destId="{681E97F0-DA77-454E-8D01-96A29515C05B}" srcOrd="15" destOrd="0" parTransId="{F0C4059B-5060-49FB-9C9F-5671798712BA}" sibTransId="{708DCC5B-2230-474F-83E3-F8449577AF1E}"/>
    <dgm:cxn modelId="{E089BC1C-43CA-4BA9-AFCC-819473419476}" type="presOf" srcId="{15B15655-5D8B-4104-A32C-80DDD87E4985}" destId="{178B7130-8668-4916-B59B-138D0F34CC69}" srcOrd="0" destOrd="0" presId="urn:microsoft.com/office/officeart/2005/8/layout/radial6"/>
    <dgm:cxn modelId="{23AEA42D-9C7C-4ED4-A207-049532CF6653}" srcId="{A24C31B4-178E-404C-8372-6F15EAA31EC2}" destId="{B0F2F2E8-4A3C-4E51-A657-34FD5BB8B071}" srcOrd="12" destOrd="0" parTransId="{6F0562DA-3BEF-4D7C-A68D-B715EC0CC702}" sibTransId="{E05F9628-FC75-48BF-B284-63CE89BEBE4B}"/>
    <dgm:cxn modelId="{42CF6C69-E756-4273-8D37-3E0032749D4E}" type="presOf" srcId="{5F3755CC-6926-4F38-B4DF-E8ED8766E1D2}" destId="{E627F09D-47EE-4A4E-A686-8F221D0EE4AE}" srcOrd="0" destOrd="0" presId="urn:microsoft.com/office/officeart/2005/8/layout/radial6"/>
    <dgm:cxn modelId="{7B73DB48-4DDF-4141-96DC-BA9FCC592A55}" type="presOf" srcId="{F2250FDB-7531-4558-AB22-59BBB23EAC37}" destId="{9289FEE6-D46B-4437-B9E5-C6C59046F9DD}" srcOrd="0" destOrd="0" presId="urn:microsoft.com/office/officeart/2005/8/layout/radial6"/>
    <dgm:cxn modelId="{4493DF74-C26A-4DB4-BF00-AC1DB89A4F45}" type="presOf" srcId="{95C9A0DE-D0FF-4F62-A4EC-9B1D930E4669}" destId="{89C45E7B-99B2-4CED-9577-EB80E0018A43}" srcOrd="0" destOrd="0" presId="urn:microsoft.com/office/officeart/2005/8/layout/radial6"/>
    <dgm:cxn modelId="{72480D7D-10C6-438E-B534-22DFA06724FA}" srcId="{A24C31B4-178E-404C-8372-6F15EAA31EC2}" destId="{AD563D00-4640-46AE-AD4A-97653647BD2B}" srcOrd="13" destOrd="0" parTransId="{E6A07B9D-600C-4832-9AD9-A199B6670C41}" sibTransId="{15B15655-5D8B-4104-A32C-80DDD87E4985}"/>
    <dgm:cxn modelId="{2287DB01-D860-4A3B-A341-EEA859AD3EB5}" type="presOf" srcId="{B0F2F2E8-4A3C-4E51-A657-34FD5BB8B071}" destId="{B73B6671-DBF5-4AD7-85EA-AAB9A2C411C4}" srcOrd="0" destOrd="0" presId="urn:microsoft.com/office/officeart/2005/8/layout/radial6"/>
    <dgm:cxn modelId="{45C8CB5B-629C-41A8-9F17-0D4853134878}" srcId="{A24C31B4-178E-404C-8372-6F15EAA31EC2}" destId="{9E538302-86BD-4EF6-AE11-2D9745805E56}" srcOrd="16" destOrd="0" parTransId="{32C43BF6-3D4E-4077-AB79-FF651EAB2951}" sibTransId="{EBE282FB-FE95-498D-8BD7-8DF752579C03}"/>
    <dgm:cxn modelId="{2C3A0883-BE76-4B7F-B2C1-45C857240903}" type="presOf" srcId="{A24C31B4-178E-404C-8372-6F15EAA31EC2}" destId="{FD84E6C4-567D-4140-BA43-0D8C506FD8EA}" srcOrd="0" destOrd="0" presId="urn:microsoft.com/office/officeart/2005/8/layout/radial6"/>
    <dgm:cxn modelId="{6F5DE8DE-D055-4F53-88F5-98FD3D304A6C}" type="presOf" srcId="{9E538302-86BD-4EF6-AE11-2D9745805E56}" destId="{1637A790-68AE-4430-AE15-6BD6402BB1F4}" srcOrd="0" destOrd="0" presId="urn:microsoft.com/office/officeart/2005/8/layout/radial6"/>
    <dgm:cxn modelId="{CD36C268-7236-4E38-B364-42AE6018E9AD}" srcId="{A24C31B4-178E-404C-8372-6F15EAA31EC2}" destId="{93997778-11FE-426A-AE79-2FFB7DCD56B5}" srcOrd="3" destOrd="0" parTransId="{329702BB-224D-4C8E-B136-DE0C17892B2D}" sibTransId="{AEEFD7F2-6BD7-452E-ABA4-3172868407E2}"/>
    <dgm:cxn modelId="{431F4871-690C-4481-9F6B-04FA50C7F8F1}" type="presOf" srcId="{A4D8689A-ADEA-4874-9D13-5143131D2225}" destId="{8BDB6A75-1597-42D0-B772-607F0FCFFC50}" srcOrd="0" destOrd="0" presId="urn:microsoft.com/office/officeart/2005/8/layout/radial6"/>
    <dgm:cxn modelId="{149C2AC8-88B3-4D87-92A7-E7DAAC11CBB4}" type="presOf" srcId="{911A8D94-54D8-4D2C-B0D3-91838EA991F9}" destId="{97AE6D96-2E5D-46D5-8826-7C1D332C9CD3}" srcOrd="0" destOrd="0" presId="urn:microsoft.com/office/officeart/2005/8/layout/radial6"/>
    <dgm:cxn modelId="{F892A034-618D-46D5-A2D2-056543BDD47D}" type="presOf" srcId="{15CFB118-EA2E-40D9-940B-0AD98B92A58F}" destId="{99FB9529-7C43-44A3-AED7-2DE0D729BA51}" srcOrd="0" destOrd="0" presId="urn:microsoft.com/office/officeart/2005/8/layout/radial6"/>
    <dgm:cxn modelId="{22F37ECA-1BBA-44F5-920F-EB57AE0B5203}" type="presOf" srcId="{E8EC13BC-5E75-4968-80FF-0A6BA1B9CD88}" destId="{3FE2B38A-2189-4B91-9A2B-7B31EA940C8A}" srcOrd="0" destOrd="0" presId="urn:microsoft.com/office/officeart/2005/8/layout/radial6"/>
    <dgm:cxn modelId="{BFE51067-F03B-4DE5-B6F4-F8CD47E069C7}" type="presOf" srcId="{55E89B6F-4D92-4FE4-8D2B-69EB3E778F2A}" destId="{408E557C-DC95-4574-B95A-70683477A1CF}" srcOrd="0" destOrd="0" presId="urn:microsoft.com/office/officeart/2005/8/layout/radial6"/>
    <dgm:cxn modelId="{2DD1ACE5-3950-7345-9F3A-8A507116001A}" type="presOf" srcId="{519E2C70-35E3-E148-ABE1-1027E64CDE91}" destId="{CDA46944-FE92-4A41-821A-216FB9C2A28D}" srcOrd="0" destOrd="0" presId="urn:microsoft.com/office/officeart/2005/8/layout/radial6"/>
    <dgm:cxn modelId="{81E99F41-540A-48CF-ACBE-7806051A7EE9}" type="presOf" srcId="{AEEFD7F2-6BD7-452E-ABA4-3172868407E2}" destId="{D78752D6-F8A4-4166-96A6-31828DF45C18}" srcOrd="0" destOrd="0" presId="urn:microsoft.com/office/officeart/2005/8/layout/radial6"/>
    <dgm:cxn modelId="{123265EE-4777-4BA4-8044-D44DB242BC56}" srcId="{A24C31B4-178E-404C-8372-6F15EAA31EC2}" destId="{B329C5F1-E5B7-40A4-AEFF-4CCE4610D52B}" srcOrd="2" destOrd="0" parTransId="{EC63892B-1DC6-4C95-BD63-4F81187BE0A6}" sibTransId="{F7596633-42A8-41EF-981E-AA9653A077D9}"/>
    <dgm:cxn modelId="{ECEB336D-A70B-452D-BFB7-3855E8A99F00}" srcId="{A4D8689A-ADEA-4874-9D13-5143131D2225}" destId="{A24C31B4-178E-404C-8372-6F15EAA31EC2}" srcOrd="0" destOrd="0" parTransId="{CC02197E-086B-4227-8B8C-E364FE3621D1}" sibTransId="{CB6DFDB8-EA64-4C00-8C44-956CF6BFC3D0}"/>
    <dgm:cxn modelId="{78578174-3995-4ADC-8737-F4ED48FD6BCA}" type="presOf" srcId="{DBBBB624-5D73-4A61-B4AA-775D6F71FD0C}" destId="{C2AE9198-6F0B-4F4B-A047-8604DED8DDB2}" srcOrd="0" destOrd="0" presId="urn:microsoft.com/office/officeart/2005/8/layout/radial6"/>
    <dgm:cxn modelId="{B38AFBBC-4263-2D48-9B76-23911F943997}" srcId="{A4D8689A-ADEA-4874-9D13-5143131D2225}" destId="{F1EA548F-4246-A84A-AD7B-10CAFEA5153B}" srcOrd="3" destOrd="0" parTransId="{D77D25CD-40FD-5145-97D1-9B77C79495E8}" sibTransId="{A09CEF0B-A48E-7D44-8637-E3AA7E58986C}"/>
    <dgm:cxn modelId="{1D15528F-F86B-430F-9001-85821EF6CC9A}" srcId="{A24C31B4-178E-404C-8372-6F15EAA31EC2}" destId="{F2250FDB-7531-4558-AB22-59BBB23EAC37}" srcOrd="7" destOrd="0" parTransId="{183FFAC0-A228-43EF-B57D-AE94AC05EAD7}" sibTransId="{15CFB118-EA2E-40D9-940B-0AD98B92A58F}"/>
    <dgm:cxn modelId="{874CD8F6-AC4B-4DE5-BD37-2D13B5C1F08E}" type="presOf" srcId="{F7596633-42A8-41EF-981E-AA9653A077D9}" destId="{CD78B540-8352-4383-8B4D-B45E728DC778}" srcOrd="0" destOrd="0" presId="urn:microsoft.com/office/officeart/2005/8/layout/radial6"/>
    <dgm:cxn modelId="{1ED37F73-3140-4A07-A245-570AE9F233E9}" type="presOf" srcId="{708DCC5B-2230-474F-83E3-F8449577AF1E}" destId="{8E96EE3F-3420-4AD7-A86E-3C65C7E55A4E}" srcOrd="0" destOrd="0" presId="urn:microsoft.com/office/officeart/2005/8/layout/radial6"/>
    <dgm:cxn modelId="{8FA70B85-3BA7-4C69-8232-51824F74E501}" srcId="{A24C31B4-178E-404C-8372-6F15EAA31EC2}" destId="{2E4C2007-62B6-476B-932F-0717AC1A116F}" srcOrd="5" destOrd="0" parTransId="{4DDC37D5-A8D6-4422-96AD-C0AD16AB9C23}" sibTransId="{2B0A1883-45FC-425B-93DD-ECB340EAFEBC}"/>
    <dgm:cxn modelId="{DE5E315D-C747-1F48-B192-DA486FD72F38}" srcId="{A24C31B4-178E-404C-8372-6F15EAA31EC2}" destId="{519E2C70-35E3-E148-ABE1-1027E64CDE91}" srcOrd="11" destOrd="0" parTransId="{1B53CA51-C3A6-C141-992C-B7A5DD6ABC33}" sibTransId="{BD586749-FCC5-9F45-AFE5-496403897024}"/>
    <dgm:cxn modelId="{B717181B-06A1-402B-AE26-DC4F23301E49}" srcId="{A24C31B4-178E-404C-8372-6F15EAA31EC2}" destId="{A0723124-5C1A-4EDA-A338-D2AD1FC65B58}" srcOrd="4" destOrd="0" parTransId="{10A438F8-A560-4054-BD56-6641DA1EB3F1}" sibTransId="{5F3755CC-6926-4F38-B4DF-E8ED8766E1D2}"/>
    <dgm:cxn modelId="{D37EFFBD-397B-624C-86FC-3C709DC1A11F}" srcId="{F1EA548F-4246-A84A-AD7B-10CAFEA5153B}" destId="{8BFDC916-BAA4-4E43-B4EF-1AE98A6FC6F0}" srcOrd="0" destOrd="0" parTransId="{D256586F-00F6-DE49-8C8C-71D433BD63FF}" sibTransId="{F7E2A5AB-D7D1-6B4E-A6CA-D57DD9202981}"/>
    <dgm:cxn modelId="{115A8794-3AD7-420D-BC4B-92F7F85E531A}" srcId="{A24C31B4-178E-404C-8372-6F15EAA31EC2}" destId="{375D1244-E6BB-4462-93A5-667636DC5F9D}" srcOrd="10" destOrd="0" parTransId="{E6E06500-3E37-48DA-8A64-32A2CF85C373}" sibTransId="{5C5808C3-7B96-4BC2-ABBE-E1A1639412AC}"/>
    <dgm:cxn modelId="{A08A94DA-987B-41A4-912F-86F980006A3E}" srcId="{A4D8689A-ADEA-4874-9D13-5143131D2225}" destId="{7AE64DD6-55AB-4B91-A0D0-E6CA55E901DB}" srcOrd="1" destOrd="0" parTransId="{8E06622E-C62E-4E04-B7DF-018CD0ED24EC}" sibTransId="{0855D1B0-373D-4017-AAD2-0DC0351FAE6C}"/>
    <dgm:cxn modelId="{1B496886-FB11-41FA-B17A-B6D302544CBD}" type="presOf" srcId="{371964D7-DBA2-4B79-9889-B83A282291EF}" destId="{290FB2B7-E8D6-495A-90AD-5F04F4CC80C8}" srcOrd="0" destOrd="0" presId="urn:microsoft.com/office/officeart/2005/8/layout/radial6"/>
    <dgm:cxn modelId="{0022E88F-F4EB-4894-A25F-A39A47D7021D}" type="presOf" srcId="{AD563D00-4640-46AE-AD4A-97653647BD2B}" destId="{EA3B93B4-1268-4A2E-A490-17B119C6783F}" srcOrd="0" destOrd="0" presId="urn:microsoft.com/office/officeart/2005/8/layout/radial6"/>
    <dgm:cxn modelId="{096144FA-4983-44F0-9702-2887827302A0}" type="presOf" srcId="{375D1244-E6BB-4462-93A5-667636DC5F9D}" destId="{D36C5BE6-E85A-4D62-BBBA-152E5D1B03DF}" srcOrd="0" destOrd="0" presId="urn:microsoft.com/office/officeart/2005/8/layout/radial6"/>
    <dgm:cxn modelId="{4E252FAA-91F2-4B5A-88B1-0FC8F0EBA403}" type="presOf" srcId="{D835FA8C-0EFE-4030-955E-1ABFAE59DC39}" destId="{B7C70122-11E4-43A9-A23E-6734F5A0DEBD}" srcOrd="0" destOrd="0" presId="urn:microsoft.com/office/officeart/2005/8/layout/radial6"/>
    <dgm:cxn modelId="{D953837B-DA10-4A9C-B2B1-FC95C6C7641E}" type="presOf" srcId="{A1E4B82E-4F12-4926-8B29-4B0FC1DF6A68}" destId="{DDBFD2AA-7B97-4B0E-A237-8B33ED94AD4A}" srcOrd="0" destOrd="0" presId="urn:microsoft.com/office/officeart/2005/8/layout/radial6"/>
    <dgm:cxn modelId="{8221BA22-049C-497E-BB30-F06C7E4C3AE9}" srcId="{A24C31B4-178E-404C-8372-6F15EAA31EC2}" destId="{D835FA8C-0EFE-4030-955E-1ABFAE59DC39}" srcOrd="9" destOrd="0" parTransId="{F14F7D7B-5253-4EB2-BA2C-49B6891D4AC0}" sibTransId="{B29B82D2-44D7-4506-BDF2-4D8A7EBB6E7F}"/>
    <dgm:cxn modelId="{CF3946E4-4A28-44DF-82FE-231CC6E37B68}" type="presOf" srcId="{E05F9628-FC75-48BF-B284-63CE89BEBE4B}" destId="{BA244E4A-856C-4BCE-8779-DA341B40E1EE}" srcOrd="0" destOrd="0" presId="urn:microsoft.com/office/officeart/2005/8/layout/radial6"/>
    <dgm:cxn modelId="{718D9A75-1653-4D80-A77D-7ECE968B0566}" srcId="{A24C31B4-178E-404C-8372-6F15EAA31EC2}" destId="{E8EC13BC-5E75-4968-80FF-0A6BA1B9CD88}" srcOrd="1" destOrd="0" parTransId="{61C7BC50-4D98-42FD-BA29-D6E1291A9B2A}" sibTransId="{402DFB1F-6080-4893-A755-D0855C82DFF9}"/>
    <dgm:cxn modelId="{6D873693-85B5-4FC8-80D1-8CBE4E7F09FB}" type="presOf" srcId="{FB9F992B-F083-4EAA-A44F-3E44A7CBBF0F}" destId="{6C84693B-2590-4262-A8E1-7261A684F68C}" srcOrd="0" destOrd="0" presId="urn:microsoft.com/office/officeart/2005/8/layout/radial6"/>
    <dgm:cxn modelId="{FD117C5E-66D5-4E70-8966-6DD5B1356358}" srcId="{A24C31B4-178E-404C-8372-6F15EAA31EC2}" destId="{DBBBB624-5D73-4A61-B4AA-775D6F71FD0C}" srcOrd="14" destOrd="0" parTransId="{EC3B8F1B-7289-4E33-BCCC-7A7F49B6024A}" sibTransId="{95C9A0DE-D0FF-4F62-A4EC-9B1D930E4669}"/>
    <dgm:cxn modelId="{55ECFF2B-E0D7-48F7-9AE8-28FBFFCBAF26}" type="presOf" srcId="{681E97F0-DA77-454E-8D01-96A29515C05B}" destId="{BFC630F6-E0D5-44A1-8CBE-71D40A950A6E}" srcOrd="0" destOrd="0" presId="urn:microsoft.com/office/officeart/2005/8/layout/radial6"/>
    <dgm:cxn modelId="{E53ABC9A-698E-B54A-B440-906236212EA7}" type="presOf" srcId="{BD586749-FCC5-9F45-AFE5-496403897024}" destId="{443A1E7B-E1CC-7A43-9DFA-60331218C4E4}" srcOrd="0" destOrd="0" presId="urn:microsoft.com/office/officeart/2005/8/layout/radial6"/>
    <dgm:cxn modelId="{34B459D4-161E-4B47-AB1F-BA5D178161AE}" type="presOf" srcId="{2E4C2007-62B6-476B-932F-0717AC1A116F}" destId="{0F8ED4BB-CC6F-41FD-8AA6-8227990672B0}" srcOrd="0" destOrd="0" presId="urn:microsoft.com/office/officeart/2005/8/layout/radial6"/>
    <dgm:cxn modelId="{89DB5310-A526-4640-A3D9-FEF3088CC1B3}" type="presParOf" srcId="{8BDB6A75-1597-42D0-B772-607F0FCFFC50}" destId="{FD84E6C4-567D-4140-BA43-0D8C506FD8EA}" srcOrd="0" destOrd="0" presId="urn:microsoft.com/office/officeart/2005/8/layout/radial6"/>
    <dgm:cxn modelId="{7BDCD0FF-3FA6-4D46-96C2-2589BC7F0676}" type="presParOf" srcId="{8BDB6A75-1597-42D0-B772-607F0FCFFC50}" destId="{97AE6D96-2E5D-46D5-8826-7C1D332C9CD3}" srcOrd="1" destOrd="0" presId="urn:microsoft.com/office/officeart/2005/8/layout/radial6"/>
    <dgm:cxn modelId="{4E09EBD1-9CDF-482C-8D43-76AD8BD086B5}" type="presParOf" srcId="{8BDB6A75-1597-42D0-B772-607F0FCFFC50}" destId="{51666A84-885C-4B40-8D86-F531996D6FBD}" srcOrd="2" destOrd="0" presId="urn:microsoft.com/office/officeart/2005/8/layout/radial6"/>
    <dgm:cxn modelId="{05339F08-D1ED-48E2-8D6D-85B0A1B482DD}" type="presParOf" srcId="{8BDB6A75-1597-42D0-B772-607F0FCFFC50}" destId="{408E557C-DC95-4574-B95A-70683477A1CF}" srcOrd="3" destOrd="0" presId="urn:microsoft.com/office/officeart/2005/8/layout/radial6"/>
    <dgm:cxn modelId="{EC2F544D-B2EB-4F71-A77D-0DA057DD7684}" type="presParOf" srcId="{8BDB6A75-1597-42D0-B772-607F0FCFFC50}" destId="{3FE2B38A-2189-4B91-9A2B-7B31EA940C8A}" srcOrd="4" destOrd="0" presId="urn:microsoft.com/office/officeart/2005/8/layout/radial6"/>
    <dgm:cxn modelId="{EE136D88-24A4-4E94-A1B1-BDFEA4913ABA}" type="presParOf" srcId="{8BDB6A75-1597-42D0-B772-607F0FCFFC50}" destId="{5F7234E4-78B4-444F-9474-41B62C52F5F9}" srcOrd="5" destOrd="0" presId="urn:microsoft.com/office/officeart/2005/8/layout/radial6"/>
    <dgm:cxn modelId="{E1323709-BC12-4052-A659-A37E7EFF8FF4}" type="presParOf" srcId="{8BDB6A75-1597-42D0-B772-607F0FCFFC50}" destId="{5A0F33BD-E62D-4BDF-B87D-3DA28558AE9C}" srcOrd="6" destOrd="0" presId="urn:microsoft.com/office/officeart/2005/8/layout/radial6"/>
    <dgm:cxn modelId="{BAC980B3-B824-4F82-A51F-7430C79AFFEA}" type="presParOf" srcId="{8BDB6A75-1597-42D0-B772-607F0FCFFC50}" destId="{ED0FE4C5-69BF-4EF1-830A-CED53297B01D}" srcOrd="7" destOrd="0" presId="urn:microsoft.com/office/officeart/2005/8/layout/radial6"/>
    <dgm:cxn modelId="{FAD2E9CE-79FD-477C-BB32-F4A1D8BD9A31}" type="presParOf" srcId="{8BDB6A75-1597-42D0-B772-607F0FCFFC50}" destId="{0BED118D-BFDE-430A-8519-45BB642D7395}" srcOrd="8" destOrd="0" presId="urn:microsoft.com/office/officeart/2005/8/layout/radial6"/>
    <dgm:cxn modelId="{9BA2CB0E-2318-4B23-830D-5EB9FEBD78C3}" type="presParOf" srcId="{8BDB6A75-1597-42D0-B772-607F0FCFFC50}" destId="{CD78B540-8352-4383-8B4D-B45E728DC778}" srcOrd="9" destOrd="0" presId="urn:microsoft.com/office/officeart/2005/8/layout/radial6"/>
    <dgm:cxn modelId="{3E728FF4-B8CC-4311-810E-D4A338864B49}" type="presParOf" srcId="{8BDB6A75-1597-42D0-B772-607F0FCFFC50}" destId="{4E31A583-765D-499A-AFC0-49C30BBDBB36}" srcOrd="10" destOrd="0" presId="urn:microsoft.com/office/officeart/2005/8/layout/radial6"/>
    <dgm:cxn modelId="{00840BC1-4153-4949-BA4D-4BBF666BCC2B}" type="presParOf" srcId="{8BDB6A75-1597-42D0-B772-607F0FCFFC50}" destId="{ED1AE091-9096-4C48-8D8B-EF9F0B760ADE}" srcOrd="11" destOrd="0" presId="urn:microsoft.com/office/officeart/2005/8/layout/radial6"/>
    <dgm:cxn modelId="{A3F57143-7236-4873-AEAE-63A2A14A9854}" type="presParOf" srcId="{8BDB6A75-1597-42D0-B772-607F0FCFFC50}" destId="{D78752D6-F8A4-4166-96A6-31828DF45C18}" srcOrd="12" destOrd="0" presId="urn:microsoft.com/office/officeart/2005/8/layout/radial6"/>
    <dgm:cxn modelId="{429B8063-8426-4A65-A426-ACC3E41575A2}" type="presParOf" srcId="{8BDB6A75-1597-42D0-B772-607F0FCFFC50}" destId="{127949AB-00F1-4FB7-AE08-339A05DD392C}" srcOrd="13" destOrd="0" presId="urn:microsoft.com/office/officeart/2005/8/layout/radial6"/>
    <dgm:cxn modelId="{6B1297BB-1101-4FF6-BD72-433A8A0BB004}" type="presParOf" srcId="{8BDB6A75-1597-42D0-B772-607F0FCFFC50}" destId="{6F4770F4-84A4-498C-8171-75553A52364F}" srcOrd="14" destOrd="0" presId="urn:microsoft.com/office/officeart/2005/8/layout/radial6"/>
    <dgm:cxn modelId="{2A9613CC-76C1-4924-ABAB-40167C06F8E8}" type="presParOf" srcId="{8BDB6A75-1597-42D0-B772-607F0FCFFC50}" destId="{E627F09D-47EE-4A4E-A686-8F221D0EE4AE}" srcOrd="15" destOrd="0" presId="urn:microsoft.com/office/officeart/2005/8/layout/radial6"/>
    <dgm:cxn modelId="{07A355B6-2238-4340-A97F-0A944092B9E7}" type="presParOf" srcId="{8BDB6A75-1597-42D0-B772-607F0FCFFC50}" destId="{0F8ED4BB-CC6F-41FD-8AA6-8227990672B0}" srcOrd="16" destOrd="0" presId="urn:microsoft.com/office/officeart/2005/8/layout/radial6"/>
    <dgm:cxn modelId="{F9B20B55-4B1D-4CD2-9E42-0597F09C4FC7}" type="presParOf" srcId="{8BDB6A75-1597-42D0-B772-607F0FCFFC50}" destId="{8F899947-A3CA-495A-838C-CFEFE367A857}" srcOrd="17" destOrd="0" presId="urn:microsoft.com/office/officeart/2005/8/layout/radial6"/>
    <dgm:cxn modelId="{131467BF-2556-44C5-B168-31961E1CC551}" type="presParOf" srcId="{8BDB6A75-1597-42D0-B772-607F0FCFFC50}" destId="{634470C1-4797-4029-807D-801B3EA32791}" srcOrd="18" destOrd="0" presId="urn:microsoft.com/office/officeart/2005/8/layout/radial6"/>
    <dgm:cxn modelId="{DD16B49F-F019-4731-945E-7251802EA186}" type="presParOf" srcId="{8BDB6A75-1597-42D0-B772-607F0FCFFC50}" destId="{DDBFD2AA-7B97-4B0E-A237-8B33ED94AD4A}" srcOrd="19" destOrd="0" presId="urn:microsoft.com/office/officeart/2005/8/layout/radial6"/>
    <dgm:cxn modelId="{43D6B4BC-FA48-4177-A427-BFF1BC741603}" type="presParOf" srcId="{8BDB6A75-1597-42D0-B772-607F0FCFFC50}" destId="{F5895AF3-36BA-4BB2-9253-8802D7939E16}" srcOrd="20" destOrd="0" presId="urn:microsoft.com/office/officeart/2005/8/layout/radial6"/>
    <dgm:cxn modelId="{2087B8EA-A650-4016-9108-D63C578A2E4E}" type="presParOf" srcId="{8BDB6A75-1597-42D0-B772-607F0FCFFC50}" destId="{16534D9A-528F-46D0-BC3E-BEFC59527A9F}" srcOrd="21" destOrd="0" presId="urn:microsoft.com/office/officeart/2005/8/layout/radial6"/>
    <dgm:cxn modelId="{BF4A0758-E5D0-444A-BA9F-4D96BB12F0F9}" type="presParOf" srcId="{8BDB6A75-1597-42D0-B772-607F0FCFFC50}" destId="{9289FEE6-D46B-4437-B9E5-C6C59046F9DD}" srcOrd="22" destOrd="0" presId="urn:microsoft.com/office/officeart/2005/8/layout/radial6"/>
    <dgm:cxn modelId="{D72E824C-2851-4D00-A811-45049200EE4E}" type="presParOf" srcId="{8BDB6A75-1597-42D0-B772-607F0FCFFC50}" destId="{6B7BAA4D-122E-4C9D-A856-57CA843FED17}" srcOrd="23" destOrd="0" presId="urn:microsoft.com/office/officeart/2005/8/layout/radial6"/>
    <dgm:cxn modelId="{4A46CA92-182D-4BBD-836F-8FBDE1FF0E91}" type="presParOf" srcId="{8BDB6A75-1597-42D0-B772-607F0FCFFC50}" destId="{99FB9529-7C43-44A3-AED7-2DE0D729BA51}" srcOrd="24" destOrd="0" presId="urn:microsoft.com/office/officeart/2005/8/layout/radial6"/>
    <dgm:cxn modelId="{420FFB70-204B-46B5-AF63-C7AFDD290115}" type="presParOf" srcId="{8BDB6A75-1597-42D0-B772-607F0FCFFC50}" destId="{290FB2B7-E8D6-495A-90AD-5F04F4CC80C8}" srcOrd="25" destOrd="0" presId="urn:microsoft.com/office/officeart/2005/8/layout/radial6"/>
    <dgm:cxn modelId="{1C03A356-9788-4E3B-84B1-364149B31457}" type="presParOf" srcId="{8BDB6A75-1597-42D0-B772-607F0FCFFC50}" destId="{95F1EE05-19CB-4691-814B-A1A503296E43}" srcOrd="26" destOrd="0" presId="urn:microsoft.com/office/officeart/2005/8/layout/radial6"/>
    <dgm:cxn modelId="{4781C999-8168-4E47-9334-F4A3876448E8}" type="presParOf" srcId="{8BDB6A75-1597-42D0-B772-607F0FCFFC50}" destId="{6C84693B-2590-4262-A8E1-7261A684F68C}" srcOrd="27" destOrd="0" presId="urn:microsoft.com/office/officeart/2005/8/layout/radial6"/>
    <dgm:cxn modelId="{76DCEEE7-0A07-4855-B30C-1D81C03625FE}" type="presParOf" srcId="{8BDB6A75-1597-42D0-B772-607F0FCFFC50}" destId="{B7C70122-11E4-43A9-A23E-6734F5A0DEBD}" srcOrd="28" destOrd="0" presId="urn:microsoft.com/office/officeart/2005/8/layout/radial6"/>
    <dgm:cxn modelId="{301E83D3-D631-4E77-9602-367874598F8C}" type="presParOf" srcId="{8BDB6A75-1597-42D0-B772-607F0FCFFC50}" destId="{5F6B5B67-C1E5-46B7-AC15-F51DC9537686}" srcOrd="29" destOrd="0" presId="urn:microsoft.com/office/officeart/2005/8/layout/radial6"/>
    <dgm:cxn modelId="{DF90CF0B-0AC8-4250-A6B4-0E487CCAED88}" type="presParOf" srcId="{8BDB6A75-1597-42D0-B772-607F0FCFFC50}" destId="{B1E9A7B5-E624-485F-AADD-8D339D7DFC37}" srcOrd="30" destOrd="0" presId="urn:microsoft.com/office/officeart/2005/8/layout/radial6"/>
    <dgm:cxn modelId="{811E3119-CB90-4A9A-8641-F86468BA8AB2}" type="presParOf" srcId="{8BDB6A75-1597-42D0-B772-607F0FCFFC50}" destId="{D36C5BE6-E85A-4D62-BBBA-152E5D1B03DF}" srcOrd="31" destOrd="0" presId="urn:microsoft.com/office/officeart/2005/8/layout/radial6"/>
    <dgm:cxn modelId="{A09C5FF9-1958-47B8-96A3-101AC7451D51}" type="presParOf" srcId="{8BDB6A75-1597-42D0-B772-607F0FCFFC50}" destId="{2E055713-D9B9-4CF1-9C75-F13190FC350C}" srcOrd="32" destOrd="0" presId="urn:microsoft.com/office/officeart/2005/8/layout/radial6"/>
    <dgm:cxn modelId="{F86830C9-5781-402A-8B7D-FCF528A2F0B0}" type="presParOf" srcId="{8BDB6A75-1597-42D0-B772-607F0FCFFC50}" destId="{4F5FD36A-65B1-4B35-8226-E4C9F3A4DE6E}" srcOrd="33" destOrd="0" presId="urn:microsoft.com/office/officeart/2005/8/layout/radial6"/>
    <dgm:cxn modelId="{31163CCD-36A4-544D-B4E7-475B29CC3CB7}" type="presParOf" srcId="{8BDB6A75-1597-42D0-B772-607F0FCFFC50}" destId="{CDA46944-FE92-4A41-821A-216FB9C2A28D}" srcOrd="34" destOrd="0" presId="urn:microsoft.com/office/officeart/2005/8/layout/radial6"/>
    <dgm:cxn modelId="{73446198-F9D1-4848-8A57-9E92F96C494B}" type="presParOf" srcId="{8BDB6A75-1597-42D0-B772-607F0FCFFC50}" destId="{603A915A-3462-1941-8826-41258EA616A1}" srcOrd="35" destOrd="0" presId="urn:microsoft.com/office/officeart/2005/8/layout/radial6"/>
    <dgm:cxn modelId="{0E5C218A-EB84-7443-BE48-6B1420310DDE}" type="presParOf" srcId="{8BDB6A75-1597-42D0-B772-607F0FCFFC50}" destId="{443A1E7B-E1CC-7A43-9DFA-60331218C4E4}" srcOrd="36" destOrd="0" presId="urn:microsoft.com/office/officeart/2005/8/layout/radial6"/>
    <dgm:cxn modelId="{CAC4E2C3-5C76-4706-8BD6-119AEE85566B}" type="presParOf" srcId="{8BDB6A75-1597-42D0-B772-607F0FCFFC50}" destId="{B73B6671-DBF5-4AD7-85EA-AAB9A2C411C4}" srcOrd="37" destOrd="0" presId="urn:microsoft.com/office/officeart/2005/8/layout/radial6"/>
    <dgm:cxn modelId="{11A02C53-2A66-4AB8-89BF-2591E52427A0}" type="presParOf" srcId="{8BDB6A75-1597-42D0-B772-607F0FCFFC50}" destId="{ACD0692A-E849-4001-BAE3-FC85A9B6047C}" srcOrd="38" destOrd="0" presId="urn:microsoft.com/office/officeart/2005/8/layout/radial6"/>
    <dgm:cxn modelId="{EC587BD2-F29D-4E8E-A4A4-A911228CBFA1}" type="presParOf" srcId="{8BDB6A75-1597-42D0-B772-607F0FCFFC50}" destId="{BA244E4A-856C-4BCE-8779-DA341B40E1EE}" srcOrd="39" destOrd="0" presId="urn:microsoft.com/office/officeart/2005/8/layout/radial6"/>
    <dgm:cxn modelId="{216E1C68-6863-4F7E-8966-26494AF2507F}" type="presParOf" srcId="{8BDB6A75-1597-42D0-B772-607F0FCFFC50}" destId="{EA3B93B4-1268-4A2E-A490-17B119C6783F}" srcOrd="40" destOrd="0" presId="urn:microsoft.com/office/officeart/2005/8/layout/radial6"/>
    <dgm:cxn modelId="{FB80FA17-2C3C-4361-85CA-371A111443EB}" type="presParOf" srcId="{8BDB6A75-1597-42D0-B772-607F0FCFFC50}" destId="{9D149E4C-57CA-4FCC-9118-6443AD23EDE2}" srcOrd="41" destOrd="0" presId="urn:microsoft.com/office/officeart/2005/8/layout/radial6"/>
    <dgm:cxn modelId="{E32EC31E-BAC3-44FE-A2B7-A9EEA28F007E}" type="presParOf" srcId="{8BDB6A75-1597-42D0-B772-607F0FCFFC50}" destId="{178B7130-8668-4916-B59B-138D0F34CC69}" srcOrd="42" destOrd="0" presId="urn:microsoft.com/office/officeart/2005/8/layout/radial6"/>
    <dgm:cxn modelId="{8A4A1ECB-C8F2-4386-A470-232329CD9EF3}" type="presParOf" srcId="{8BDB6A75-1597-42D0-B772-607F0FCFFC50}" destId="{C2AE9198-6F0B-4F4B-A047-8604DED8DDB2}" srcOrd="43" destOrd="0" presId="urn:microsoft.com/office/officeart/2005/8/layout/radial6"/>
    <dgm:cxn modelId="{A18ECEFC-D884-4CD9-AE2C-775DC22C76AC}" type="presParOf" srcId="{8BDB6A75-1597-42D0-B772-607F0FCFFC50}" destId="{3653769E-85D3-414E-990E-5AE10EBACDF9}" srcOrd="44" destOrd="0" presId="urn:microsoft.com/office/officeart/2005/8/layout/radial6"/>
    <dgm:cxn modelId="{88F13482-ED22-4C17-9D7B-6A60A0646FF9}" type="presParOf" srcId="{8BDB6A75-1597-42D0-B772-607F0FCFFC50}" destId="{89C45E7B-99B2-4CED-9577-EB80E0018A43}" srcOrd="45" destOrd="0" presId="urn:microsoft.com/office/officeart/2005/8/layout/radial6"/>
    <dgm:cxn modelId="{D1DB6A28-B853-4B64-8043-8783E649023A}" type="presParOf" srcId="{8BDB6A75-1597-42D0-B772-607F0FCFFC50}" destId="{BFC630F6-E0D5-44A1-8CBE-71D40A950A6E}" srcOrd="46" destOrd="0" presId="urn:microsoft.com/office/officeart/2005/8/layout/radial6"/>
    <dgm:cxn modelId="{7745335E-DA2A-4250-9113-E46FF57BF62F}" type="presParOf" srcId="{8BDB6A75-1597-42D0-B772-607F0FCFFC50}" destId="{B38E14EB-E9DD-472B-9B5C-FDBA44F6CE18}" srcOrd="47" destOrd="0" presId="urn:microsoft.com/office/officeart/2005/8/layout/radial6"/>
    <dgm:cxn modelId="{388AB8D2-E78A-43C7-91DC-86A5B34B5243}" type="presParOf" srcId="{8BDB6A75-1597-42D0-B772-607F0FCFFC50}" destId="{8E96EE3F-3420-4AD7-A86E-3C65C7E55A4E}" srcOrd="48" destOrd="0" presId="urn:microsoft.com/office/officeart/2005/8/layout/radial6"/>
    <dgm:cxn modelId="{E67E60EE-C4FF-47AA-9F2A-3AAB61C259F1}" type="presParOf" srcId="{8BDB6A75-1597-42D0-B772-607F0FCFFC50}" destId="{1637A790-68AE-4430-AE15-6BD6402BB1F4}" srcOrd="49" destOrd="0" presId="urn:microsoft.com/office/officeart/2005/8/layout/radial6"/>
    <dgm:cxn modelId="{1795B2C0-C640-4FB1-A469-3D9B117F00A4}" type="presParOf" srcId="{8BDB6A75-1597-42D0-B772-607F0FCFFC50}" destId="{69016B11-92D2-4F33-A8D0-0E870FE77FC8}" srcOrd="50" destOrd="0" presId="urn:microsoft.com/office/officeart/2005/8/layout/radial6"/>
    <dgm:cxn modelId="{44948D6C-0C83-4F8B-B1E8-A3FC86561660}" type="presParOf" srcId="{8BDB6A75-1597-42D0-B772-607F0FCFFC50}" destId="{C3B52EAE-2E98-4E62-B446-7A800B90424B}" srcOrd="51" destOrd="0" presId="urn:microsoft.com/office/officeart/2005/8/layout/radial6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623F-A841-40CF-8300-CFF98543A1F4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2A658-0268-41CE-ACF2-401420797E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12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presenter and presentation.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777BC-C403-4026-836F-CE68201D44DA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718-B4C7-40C8-AFB3-54CC9C7A98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CA" dirty="0" smtClean="0"/>
              <a:t>1. Establishment of the Okanagan Salmon Community Initiative: A Network of Fishers, Environmentalists, Consumers, Naturalists, and Conservationists, Knowledge Keepers building a responsible, ecosystem-based fisheries.  Our Vision:  building a resilient, responsible, community fishery based on respect, relations, and relevance, for generations.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718-B4C7-40C8-AFB3-54CC9C7A98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718-B4C7-40C8-AFB3-54CC9C7A98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2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9718-B4C7-40C8-AFB3-54CC9C7A98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3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5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4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4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4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4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34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5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90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6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2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8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11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77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66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2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70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7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0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60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9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6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31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4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75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1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9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8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17F9-3ABF-4CDB-A3C8-BBAD3B382DE4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2015-10-07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D050-55DE-448D-A236-A367ECC23F9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okanagannation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81772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Presented by Richard 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Bussanich  (ONA) and Rick Simpson (BCWF)</a:t>
            </a:r>
          </a:p>
          <a:p>
            <a:pPr algn="r"/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Osoyoos  Lake Water Science Forum  </a:t>
            </a:r>
          </a:p>
          <a:p>
            <a:pPr algn="r"/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October  9,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2015</a:t>
            </a:r>
            <a:endParaRPr lang="en-CA" sz="1600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4683"/>
            <a:ext cx="1600200" cy="74403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48" y="5852221"/>
            <a:ext cx="1090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838200"/>
            <a:ext cx="9144000" cy="14478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Towards Adaptive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arvest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anagement of a Small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cale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ransboundary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isheries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uring </a:t>
            </a:r>
            <a:r>
              <a:rPr lang="en-US" sz="2400" dirty="0">
                <a:solidFill>
                  <a:schemeClr val="bg1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 Narrow"/>
                <a:cs typeface="Arial Narrow"/>
              </a:rPr>
              <a:t>almon Recovery: </a:t>
            </a:r>
          </a:p>
          <a:p>
            <a:endParaRPr lang="en-US" sz="2800" dirty="0" smtClean="0">
              <a:solidFill>
                <a:srgbClr val="052E65"/>
              </a:solidFill>
              <a:latin typeface="Arial Narrow"/>
              <a:cs typeface="Arial Narrow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42" y="3429000"/>
            <a:ext cx="1670758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4384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52E65"/>
                </a:solidFill>
                <a:latin typeface="Arial Narrow"/>
                <a:cs typeface="Arial Narrow"/>
              </a:rPr>
              <a:t>Okanagan Salmon Community Initiative (</a:t>
            </a:r>
            <a:r>
              <a:rPr lang="en-US" sz="3200" b="1" dirty="0" smtClean="0">
                <a:solidFill>
                  <a:srgbClr val="052E65"/>
                </a:solidFill>
                <a:latin typeface="Arial Narrow"/>
                <a:cs typeface="Arial Narrow"/>
              </a:rPr>
              <a:t>OSCI)</a:t>
            </a:r>
            <a:endParaRPr lang="en-US" sz="1600" b="1" dirty="0">
              <a:solidFill>
                <a:srgbClr val="052E65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490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70065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2667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prstClr val="black"/>
                </a:solidFill>
              </a:rPr>
              <a:t>2015</a:t>
            </a:r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5337464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prstClr val="white"/>
                </a:solidFill>
              </a:rPr>
              <a:t>2015</a:t>
            </a:r>
            <a:endParaRPr lang="en-CA" b="1" dirty="0"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991100" y="3048000"/>
            <a:ext cx="1866900" cy="22098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362450" y="5337464"/>
            <a:ext cx="952500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38099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Narrow"/>
                <a:cs typeface="Arial Narrow"/>
              </a:rPr>
              <a:t>Canadian Sharing Allocation</a:t>
            </a:r>
          </a:p>
        </p:txBody>
      </p:sp>
    </p:spTree>
    <p:extLst>
      <p:ext uri="{BB962C8B-B14F-4D97-AF65-F5344CB8AC3E}">
        <p14:creationId xmlns:p14="http://schemas.microsoft.com/office/powerpoint/2010/main" val="7189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1981200"/>
            <a:ext cx="8153400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400" dirty="0">
              <a:latin typeface="Calibri"/>
              <a:cs typeface="Calibri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Governance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that creates social space for ecosystem management (bottom up), (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ONA, COBTWG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Funding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for action (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ONA, </a:t>
            </a:r>
            <a:r>
              <a:rPr lang="en-US" sz="2400" u="sng" dirty="0" err="1" smtClean="0">
                <a:solidFill>
                  <a:srgbClr val="052E65"/>
                </a:solidFill>
                <a:latin typeface="Calibri"/>
                <a:cs typeface="Calibri"/>
              </a:rPr>
              <a:t>picfi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, Fishers, </a:t>
            </a:r>
            <a:r>
              <a:rPr lang="en-US" sz="2400" u="sng" dirty="0" err="1" smtClean="0">
                <a:solidFill>
                  <a:srgbClr val="052E65"/>
                </a:solidFill>
                <a:latin typeface="Calibri"/>
                <a:cs typeface="Calibri"/>
              </a:rPr>
              <a:t>Nkmip-ndcc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Ability to monitor and respond to </a:t>
            </a: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environmental feedbacks 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(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OIB,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ONA, DFO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Information flow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52E65"/>
                </a:solidFill>
                <a:latin typeface="Calibri"/>
                <a:cs typeface="Calibri"/>
              </a:rPr>
              <a:t>&amp;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social networks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 (key stewards) for ecosystem management (ONA/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OSC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I)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Combining science, traditional knowledge, and local knowledge 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(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ONA, DFO, Okanagan knowledge keepers, local fishers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Sense-making of information (gaps) to </a:t>
            </a: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action-solution based 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(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DFO, ONA</a:t>
            </a:r>
            <a:r>
              <a:rPr lang="en-US" sz="2400" u="sng" dirty="0">
                <a:solidFill>
                  <a:srgbClr val="052E65"/>
                </a:solidFill>
                <a:latin typeface="Calibri"/>
                <a:cs typeface="Calibri"/>
              </a:rPr>
              <a:t>/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OSCI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Arena of </a:t>
            </a:r>
            <a:r>
              <a:rPr lang="en-US" sz="2400" b="1" dirty="0" smtClean="0">
                <a:solidFill>
                  <a:srgbClr val="052E65"/>
                </a:solidFill>
                <a:latin typeface="Calibri"/>
                <a:cs typeface="Calibri"/>
              </a:rPr>
              <a:t>collaborative learning 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(ONA/</a:t>
            </a:r>
            <a:r>
              <a:rPr lang="en-US" sz="2400" u="sng" dirty="0" smtClean="0">
                <a:solidFill>
                  <a:srgbClr val="052E65"/>
                </a:solidFill>
                <a:latin typeface="Calibri"/>
                <a:cs typeface="Calibri"/>
              </a:rPr>
              <a:t>OSCI, fishery managers</a:t>
            </a:r>
            <a:r>
              <a:rPr lang="en-US" sz="24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/>
                <a:cs typeface="Arial Narrow"/>
              </a:rPr>
              <a:t>Self-organized Adaptive Harvest System</a:t>
            </a:r>
          </a:p>
        </p:txBody>
      </p:sp>
    </p:spTree>
    <p:extLst>
      <p:ext uri="{BB962C8B-B14F-4D97-AF65-F5344CB8AC3E}">
        <p14:creationId xmlns:p14="http://schemas.microsoft.com/office/powerpoint/2010/main" val="28953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921360" y="1578119"/>
            <a:ext cx="3752850" cy="5072063"/>
            <a:chOff x="4786338" y="1285861"/>
            <a:chExt cx="3753248" cy="5072098"/>
          </a:xfrm>
        </p:grpSpPr>
        <p:pic>
          <p:nvPicPr>
            <p:cNvPr id="8" name="Picture 4" descr="Osoy_stns_tran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38" y="1285861"/>
              <a:ext cx="3753248" cy="507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 rot="1657722">
              <a:off x="5394414" y="1814503"/>
              <a:ext cx="500116" cy="2794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01251" y="5214951"/>
              <a:ext cx="214335" cy="17145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000673" y="1500175"/>
              <a:ext cx="428670" cy="2857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86915" y="4857761"/>
              <a:ext cx="214336" cy="17145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86569" y="2285993"/>
              <a:ext cx="490589" cy="438153"/>
            </a:xfrm>
            <a:prstGeom prst="ellipse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887"/>
            <a:ext cx="1336188" cy="9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80" y="4329824"/>
            <a:ext cx="635881" cy="6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50" y="3722892"/>
            <a:ext cx="1811700" cy="135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16" y="2588897"/>
            <a:ext cx="187853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605028" y="4079514"/>
            <a:ext cx="408219" cy="368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4529515" y="3057958"/>
            <a:ext cx="560619" cy="444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51" y="1516920"/>
            <a:ext cx="635881" cy="6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553200" y="3502602"/>
            <a:ext cx="2057400" cy="1733117"/>
          </a:xfrm>
          <a:prstGeom prst="wedgeRoundRectCallout">
            <a:avLst>
              <a:gd name="adj1" fmla="val -76052"/>
              <a:gd name="adj2" fmla="val 249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ounded Rectangular Callout 18"/>
          <p:cNvSpPr/>
          <p:nvPr/>
        </p:nvSpPr>
        <p:spPr>
          <a:xfrm>
            <a:off x="925281" y="2514167"/>
            <a:ext cx="2057400" cy="1599984"/>
          </a:xfrm>
          <a:prstGeom prst="wedgeRoundRectCallout">
            <a:avLst>
              <a:gd name="adj1" fmla="val 98359"/>
              <a:gd name="adj2" fmla="val -278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ular Callout 19"/>
          <p:cNvSpPr/>
          <p:nvPr/>
        </p:nvSpPr>
        <p:spPr>
          <a:xfrm>
            <a:off x="4166753" y="1432908"/>
            <a:ext cx="631031" cy="719894"/>
          </a:xfrm>
          <a:prstGeom prst="wedgeRoundRectCallout">
            <a:avLst>
              <a:gd name="adj1" fmla="val -76052"/>
              <a:gd name="adj2" fmla="val 249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ounded Rectangular Callout 20"/>
          <p:cNvSpPr/>
          <p:nvPr/>
        </p:nvSpPr>
        <p:spPr>
          <a:xfrm>
            <a:off x="4666380" y="4263736"/>
            <a:ext cx="676415" cy="817634"/>
          </a:xfrm>
          <a:prstGeom prst="wedgeRoundRectCallout">
            <a:avLst>
              <a:gd name="adj1" fmla="val 75463"/>
              <a:gd name="adj2" fmla="val 161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838200" y="304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Arial Narrow"/>
                <a:cs typeface="Arial Narrow"/>
              </a:rPr>
              <a:t>ONA Proposed Daily Fishing Plan</a:t>
            </a:r>
            <a:endParaRPr lang="en-US" sz="4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88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3400" y="1981200"/>
            <a:ext cx="822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O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ffer catch and retain fishing </a:t>
            </a:r>
            <a:r>
              <a:rPr lang="en-US" altLang="en-US" sz="2100" b="1" dirty="0">
                <a:solidFill>
                  <a:srgbClr val="052E65"/>
                </a:solidFill>
                <a:latin typeface="Calibri"/>
                <a:cs typeface="Calibri"/>
              </a:rPr>
              <a:t>experiences </a:t>
            </a:r>
            <a:endParaRPr lang="en-US" altLang="en-US" sz="2100" b="1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to a qualified, designated fisher group  (max. 30 vessels per day)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b="1" dirty="0" smtClean="0">
                <a:solidFill>
                  <a:srgbClr val="052E65"/>
                </a:solidFill>
                <a:latin typeface="Calibri"/>
                <a:cs typeface="Calibri"/>
              </a:rPr>
              <a:t>best practices 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orientation (pre-season, 2-4 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hr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 session)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f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or validation, landing, and distribution to ONA (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mothership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b="1" dirty="0" smtClean="0">
                <a:solidFill>
                  <a:srgbClr val="052E65"/>
                </a:solidFill>
                <a:latin typeface="Calibri"/>
                <a:cs typeface="Calibri"/>
              </a:rPr>
              <a:t>adhering </a:t>
            </a:r>
            <a:r>
              <a:rPr lang="en-US" altLang="en-US" sz="2100" b="1" dirty="0">
                <a:solidFill>
                  <a:srgbClr val="052E65"/>
                </a:solidFill>
                <a:latin typeface="Calibri"/>
                <a:cs typeface="Calibri"/>
              </a:rPr>
              <a:t>to standard </a:t>
            </a: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recreational 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regulations</a:t>
            </a:r>
            <a:endParaRPr lang="en-US" altLang="en-US" sz="2100" dirty="0">
              <a:solidFill>
                <a:srgbClr val="052E65"/>
              </a:solidFill>
              <a:latin typeface="Calibri"/>
              <a:cs typeface="Calibri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ice, coolers, catch logs, vessel flags provided by ONA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h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ail in to 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mothership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 (from 6 am +)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h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ail out/final landing to 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mothership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 (by 1 pm), return coolers, logs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solidFill>
                  <a:srgbClr val="052E65"/>
                </a:solidFill>
                <a:latin typeface="Calibri"/>
                <a:cs typeface="Calibri"/>
              </a:rPr>
              <a:t>o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ption to trade back fish, fisher receive ONA fish landing slip/transport form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fish sales partial proceeds back to fisheries &amp; fish recovery, retailed at 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Nkmip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-Watermark (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Osoyoos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), </a:t>
            </a:r>
            <a:r>
              <a:rPr lang="en-US" altLang="en-US" sz="2100" dirty="0" err="1" smtClean="0">
                <a:solidFill>
                  <a:srgbClr val="052E65"/>
                </a:solidFill>
                <a:latin typeface="Calibri"/>
                <a:cs typeface="Calibri"/>
              </a:rPr>
              <a:t>Codfathers</a:t>
            </a:r>
            <a:r>
              <a:rPr lang="en-US" altLang="en-US" sz="2100" dirty="0" smtClean="0">
                <a:solidFill>
                  <a:srgbClr val="052E65"/>
                </a:solidFill>
                <a:latin typeface="Calibri"/>
                <a:cs typeface="Calibri"/>
              </a:rPr>
              <a:t> (Kelowna)</a:t>
            </a:r>
            <a:endParaRPr lang="en-US" altLang="en-US" sz="2100" dirty="0">
              <a:solidFill>
                <a:srgbClr val="052E65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Arial Narrow"/>
                <a:cs typeface="Arial Narrow"/>
              </a:rPr>
              <a:t>OSCI Daily </a:t>
            </a:r>
            <a:r>
              <a:rPr lang="en-US" altLang="en-US" sz="4800" dirty="0">
                <a:solidFill>
                  <a:schemeClr val="bg1"/>
                </a:solidFill>
                <a:latin typeface="Arial Narrow"/>
                <a:cs typeface="Arial Narrow"/>
              </a:rPr>
              <a:t>Fishing Plan</a:t>
            </a:r>
            <a:endParaRPr lang="en-US" sz="4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537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1981200"/>
            <a:ext cx="3198962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Rick Simpson, </a:t>
            </a: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Danny Coyne, </a:t>
            </a: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Mat Hanson, </a:t>
            </a: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Judie Steeves, </a:t>
            </a: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Bob </a:t>
            </a:r>
            <a:r>
              <a:rPr lang="en-CA" dirty="0" err="1" smtClean="0">
                <a:solidFill>
                  <a:srgbClr val="052E65"/>
                </a:solidFill>
                <a:latin typeface="Calibri"/>
                <a:cs typeface="Calibri"/>
              </a:rPr>
              <a:t>Otoway</a:t>
            </a: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Dale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Maloney,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John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Maloney,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David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Hoffart,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Linda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Hoffart,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Brian </a:t>
            </a:r>
            <a:r>
              <a:rPr lang="en-CA" dirty="0" err="1">
                <a:solidFill>
                  <a:srgbClr val="052E65"/>
                </a:solidFill>
                <a:latin typeface="Calibri"/>
                <a:cs typeface="Calibri"/>
              </a:rPr>
              <a:t>Henschell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Phillip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Fuhr,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err="1" smtClean="0">
                <a:solidFill>
                  <a:srgbClr val="052E65"/>
                </a:solidFill>
                <a:latin typeface="Calibri"/>
                <a:cs typeface="Calibri"/>
              </a:rPr>
              <a:t>Freday</a:t>
            </a: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Lang,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Tim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Baxter,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Kelly </a:t>
            </a:r>
            <a:r>
              <a:rPr lang="en-CA" dirty="0" err="1">
                <a:solidFill>
                  <a:srgbClr val="052E65"/>
                </a:solidFill>
                <a:latin typeface="Calibri"/>
                <a:cs typeface="Calibri"/>
              </a:rPr>
              <a:t>Eastbrook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Dale 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McLean, </a:t>
            </a:r>
            <a:endParaRPr lang="en-CA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dirty="0" smtClean="0">
                <a:solidFill>
                  <a:srgbClr val="052E65"/>
                </a:solidFill>
                <a:latin typeface="Calibri"/>
                <a:cs typeface="Calibri"/>
              </a:rPr>
              <a:t>Kevin </a:t>
            </a:r>
            <a:r>
              <a:rPr lang="en-CA" dirty="0" err="1">
                <a:solidFill>
                  <a:srgbClr val="052E65"/>
                </a:solidFill>
                <a:latin typeface="Calibri"/>
                <a:cs typeface="Calibri"/>
              </a:rPr>
              <a:t>Hubnar</a:t>
            </a:r>
            <a:r>
              <a:rPr lang="en-CA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US" dirty="0">
              <a:solidFill>
                <a:srgbClr val="052E65"/>
              </a:solidFill>
              <a:latin typeface="Calibri"/>
              <a:cs typeface="Calibri"/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2971800" y="1981200"/>
            <a:ext cx="319896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Russ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Friesen,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William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Houston, </a:t>
            </a: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Ian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Holmes,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Warren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Neely,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Carlos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Dematos,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Lorin Lowell,</a:t>
            </a: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Lowell Lowell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Scott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Nicol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Gary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Ellis,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Barry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O Connell,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err="1" smtClean="0">
                <a:solidFill>
                  <a:srgbClr val="052E65"/>
                </a:solidFill>
                <a:latin typeface="Calibri"/>
                <a:cs typeface="Calibri"/>
              </a:rPr>
              <a:t>Jame</a:t>
            </a: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Wells,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William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Purper,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William Thompson</a:t>
            </a:r>
            <a:endParaRPr lang="en-US" sz="1800" dirty="0">
              <a:solidFill>
                <a:srgbClr val="052E65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715000" y="1981200"/>
            <a:ext cx="319896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Mike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Kamann,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Brett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Tepper,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err="1" smtClean="0">
                <a:solidFill>
                  <a:srgbClr val="052E65"/>
                </a:solidFill>
                <a:latin typeface="Calibri"/>
                <a:cs typeface="Calibri"/>
              </a:rPr>
              <a:t>Gordan</a:t>
            </a: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Marano,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Darlene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Rogers-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Neary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Laura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Nymeyre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Lee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Edmonson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Ryan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Olender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Curtis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Woodkey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Geoff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Neily,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Todd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Nicol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Robert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Lurdin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err="1" smtClean="0">
                <a:solidFill>
                  <a:srgbClr val="052E65"/>
                </a:solidFill>
                <a:latin typeface="Calibri"/>
                <a:cs typeface="Calibri"/>
              </a:rPr>
              <a:t>Fara</a:t>
            </a: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CA" sz="1800" dirty="0" err="1">
                <a:solidFill>
                  <a:srgbClr val="052E65"/>
                </a:solidFill>
                <a:latin typeface="Calibri"/>
                <a:cs typeface="Calibri"/>
              </a:rPr>
              <a:t>Slavashi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, and </a:t>
            </a:r>
            <a:endParaRPr lang="en-CA" sz="1800" dirty="0" smtClean="0">
              <a:solidFill>
                <a:srgbClr val="052E6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CA" sz="1800" dirty="0" err="1" smtClean="0">
                <a:solidFill>
                  <a:srgbClr val="052E65"/>
                </a:solidFill>
                <a:latin typeface="Calibri"/>
                <a:cs typeface="Calibri"/>
              </a:rPr>
              <a:t>Maddy</a:t>
            </a:r>
            <a:r>
              <a:rPr lang="en-CA" sz="1800" dirty="0" smtClean="0">
                <a:solidFill>
                  <a:srgbClr val="052E65"/>
                </a:solidFill>
                <a:latin typeface="Calibri"/>
                <a:cs typeface="Calibri"/>
              </a:rPr>
              <a:t> </a:t>
            </a:r>
            <a:r>
              <a:rPr lang="en-CA" sz="1800" dirty="0">
                <a:solidFill>
                  <a:srgbClr val="052E65"/>
                </a:solidFill>
                <a:latin typeface="Calibri"/>
                <a:cs typeface="Calibri"/>
              </a:rPr>
              <a:t>Baxter.</a:t>
            </a:r>
          </a:p>
          <a:p>
            <a:pPr>
              <a:defRPr/>
            </a:pP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81000"/>
            <a:ext cx="7470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Arial Narrow"/>
                <a:cs typeface="Arial Narrow"/>
              </a:rPr>
              <a:t>Fisher </a:t>
            </a:r>
            <a:r>
              <a:rPr lang="en-US" altLang="en-US" sz="48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Interest </a:t>
            </a:r>
            <a:r>
              <a:rPr lang="en-US" altLang="en-US" sz="4800" b="1" dirty="0">
                <a:solidFill>
                  <a:schemeClr val="bg1"/>
                </a:solidFill>
                <a:latin typeface="Arial Narrow"/>
                <a:cs typeface="Arial Narrow"/>
              </a:rPr>
              <a:t>in Year 1 (2014)</a:t>
            </a:r>
          </a:p>
          <a:p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762" y="122738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42 Fishers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648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</a:rPr>
              <a:t>For More Information visit us at </a:t>
            </a:r>
          </a:p>
          <a:p>
            <a:pPr algn="ctr"/>
            <a:r>
              <a:rPr lang="en-US" sz="2400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  <a:hlinkClick r:id="rId2"/>
              </a:rPr>
              <a:t>www.okanagannation.com</a:t>
            </a:r>
            <a:endParaRPr lang="en-US" sz="2400" dirty="0" smtClean="0">
              <a:solidFill>
                <a:srgbClr val="4F81BD">
                  <a:lumMod val="50000"/>
                </a:srgbClr>
              </a:solidFill>
              <a:latin typeface="Calibri"/>
              <a:cs typeface="Calibri"/>
            </a:endParaRPr>
          </a:p>
          <a:p>
            <a:pPr algn="ctr"/>
            <a:endParaRPr lang="en-US" sz="2400" dirty="0" smtClean="0">
              <a:solidFill>
                <a:srgbClr val="4F81BD">
                  <a:lumMod val="50000"/>
                </a:srgbClr>
              </a:solidFill>
              <a:latin typeface="Calibri"/>
              <a:cs typeface="Calibri"/>
            </a:endParaRPr>
          </a:p>
          <a:p>
            <a:pPr algn="ctr"/>
            <a:r>
              <a:rPr lang="en-US" sz="2400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</a:rPr>
              <a:t>Follow OSCI on Facebook </a:t>
            </a:r>
          </a:p>
          <a:p>
            <a:pPr algn="ctr"/>
            <a:endParaRPr lang="en-CA" sz="2400" dirty="0">
              <a:solidFill>
                <a:srgbClr val="4F81BD">
                  <a:lumMod val="50000"/>
                </a:srgb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10563144_1434460233510477_858954803171317389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42" y="11430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6500"/>
              </a:lnSpc>
            </a:pPr>
            <a:r>
              <a:rPr lang="en-US" b="1" dirty="0" smtClean="0">
                <a:latin typeface="Arial Narrow" panose="020B0606020202030204" pitchFamily="34" charset="0"/>
              </a:rPr>
              <a:t>REVITALIZATION OF AN OKANAGAN FISHERY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406348"/>
            <a:ext cx="83820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ONA Mandate: </a:t>
            </a:r>
            <a:r>
              <a:rPr lang="en-US" sz="2800" dirty="0" smtClean="0">
                <a:solidFill>
                  <a:prstClr val="black"/>
                </a:solidFill>
              </a:rPr>
              <a:t>Conservation, protection, restoration, and enhancement of indigenous fisheries (anadromous and resident) and aquatic resources within Okanagan Nation Territory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0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chemeClr val="bg1"/>
                </a:solidFill>
                <a:latin typeface="Arial Narrow"/>
                <a:cs typeface="Arial Narrow"/>
              </a:rPr>
              <a:t>Okanagan Salmon </a:t>
            </a:r>
            <a:r>
              <a:rPr lang="en-US" altLang="en-US" sz="5400" dirty="0" smtClean="0">
                <a:solidFill>
                  <a:schemeClr val="bg1"/>
                </a:solidFill>
                <a:latin typeface="Arial Narrow"/>
                <a:cs typeface="Arial Narrow"/>
              </a:rPr>
              <a:t>History</a:t>
            </a:r>
            <a:r>
              <a:rPr lang="en-US" altLang="en-US" sz="54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n-US" altLang="en-US" sz="54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en-CA" sz="54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2816"/>
              </p:ext>
            </p:extLst>
          </p:nvPr>
        </p:nvGraphicFramePr>
        <p:xfrm>
          <a:off x="990600" y="1295401"/>
          <a:ext cx="7162800" cy="51848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1630"/>
                <a:gridCol w="1790700"/>
                <a:gridCol w="1790700"/>
                <a:gridCol w="1969770"/>
              </a:tblGrid>
              <a:tr h="52439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Element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Pre-Contact (1800’s)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Industrial Era (1830-1985)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Current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Status (1985 to present)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399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Okanagan Population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75,000 – 100,000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15,000 to 70,000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15,000 (5,000 CAN/10,000 US)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949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Salmon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Abundance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1-6 million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-1 million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0.005-0.2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million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79187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Salmon Diversity (viable populations)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Five species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(Chinook (chief),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Sockeye, Steelhead, Coho, Chum)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Sockeye, Chinook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Sockeye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71411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Salmon Distribution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Osoyoos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Lake,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Skaha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Lake, Okanagan Lake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Osoyoos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Lake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Osoyoos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Skaha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(2009+)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Okanagan (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</a:rPr>
                        <a:t>outplant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2014)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8191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Salmon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Timing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to October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July to September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July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to October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79187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Fishery Management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Salmon Chief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(tribal/kinship)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Canadian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/US federal agencies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Joint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Management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(ONA-DFO, Canada, Pacific Salmon Treaty; US vs Oregon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24181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Fishing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Camps/Sites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Kettle Falls (US;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hoop net, dip, gaff) Okanagan River (Weir) Skaha Falls OK Falls  (Fish baskets, gaff/dip)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Collapse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of fishery by 1960’s </a:t>
                      </a:r>
                    </a:p>
                    <a:p>
                      <a:pPr algn="ctr"/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</a:rPr>
                        <a:t>(loss of food fishery, intertribal trade essential)</a:t>
                      </a:r>
                      <a:endParaRPr lang="en-US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Re-vitalize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platforms (base of Chief Joe)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Okanagan Weir, Osoyoos Lake, Ok Falls trap.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atin typeface="Arial Narrow" panose="020B0606020202030204" pitchFamily="34" charset="0"/>
              </a:rPr>
              <a:t>MOVING FORWARD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520687"/>
            <a:ext cx="487680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>
                <a:solidFill>
                  <a:prstClr val="black"/>
                </a:solidFill>
                <a:cs typeface="Times New Roman" pitchFamily="18" charset="0"/>
              </a:rPr>
              <a:t>Establishment of the Okanagan Salmon Community Initiative </a:t>
            </a:r>
          </a:p>
          <a:p>
            <a:endParaRPr lang="en-US" altLang="en-US" sz="1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CA" altLang="en-US" sz="2400" dirty="0" smtClean="0">
                <a:solidFill>
                  <a:prstClr val="black"/>
                </a:solidFill>
                <a:cs typeface="Times New Roman" pitchFamily="18" charset="0"/>
              </a:rPr>
              <a:t>Build a Best Practices Forum for Okanagan fishers</a:t>
            </a:r>
          </a:p>
          <a:p>
            <a:endParaRPr lang="en-CA" altLang="en-US" sz="1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CA" altLang="en-US" sz="2400" dirty="0" smtClean="0">
                <a:solidFill>
                  <a:prstClr val="black"/>
                </a:solidFill>
                <a:cs typeface="Times New Roman" pitchFamily="18" charset="0"/>
              </a:rPr>
              <a:t>Peer review of a Eco-Guiding Protocol (e.g. Okanagan-Columbia)</a:t>
            </a:r>
          </a:p>
          <a:p>
            <a:endParaRPr lang="en-CA" altLang="en-US" sz="1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altLang="en-US" sz="2400" dirty="0" smtClean="0">
                <a:solidFill>
                  <a:prstClr val="black"/>
                </a:solidFill>
                <a:cs typeface="Times New Roman" pitchFamily="18" charset="0"/>
              </a:rPr>
              <a:t>Continue creating community partnerships. </a:t>
            </a:r>
            <a:endParaRPr lang="en-CA" alt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endParaRPr lang="en-CA" altLang="en-US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29634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0800" y="2590801"/>
            <a:ext cx="6172200" cy="3535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Goal of the Okanagan Salmon Community Initiative </a:t>
            </a:r>
            <a:r>
              <a:rPr lang="en-US" b="1" dirty="0" smtClean="0"/>
              <a:t>is: 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To </a:t>
            </a:r>
            <a:r>
              <a:rPr lang="en-US" sz="2800" dirty="0"/>
              <a:t>build a resilient, responsible, community fishery based on respect, relations, and relevance, for generations.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Okanagan Salmon Community Initiative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01660" cy="306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6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atin typeface="Arial Narrow" panose="020B0606020202030204" pitchFamily="34" charset="0"/>
              </a:rPr>
              <a:t>Relationship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1571212"/>
            <a:ext cx="47244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1970’s 	Albert </a:t>
            </a:r>
            <a:r>
              <a:rPr lang="en-US" sz="1400" dirty="0" err="1">
                <a:solidFill>
                  <a:srgbClr val="052E65"/>
                </a:solidFill>
                <a:cs typeface="Calibri"/>
              </a:rPr>
              <a:t>Saddleman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 (OKIB) message simple – </a:t>
            </a:r>
            <a:r>
              <a:rPr lang="en-US" sz="1400" b="1" dirty="0">
                <a:solidFill>
                  <a:srgbClr val="052E65"/>
                </a:solidFill>
                <a:cs typeface="Calibri"/>
              </a:rPr>
              <a:t>put </a:t>
            </a:r>
            <a:r>
              <a:rPr lang="en-US" sz="1400" b="1" dirty="0" smtClean="0">
                <a:solidFill>
                  <a:srgbClr val="052E65"/>
                </a:solidFill>
                <a:cs typeface="Calibri"/>
              </a:rPr>
              <a:t> 	back </a:t>
            </a:r>
            <a:r>
              <a:rPr lang="en-US" sz="1400" b="1" dirty="0">
                <a:solidFill>
                  <a:srgbClr val="052E65"/>
                </a:solidFill>
                <a:cs typeface="Calibri"/>
              </a:rPr>
              <a:t>the water and put back the fish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1995 	Lowest return to Okanagan River (&lt; 5000 salmon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from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millions)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2000 	COBTWG formalized (integrated recovery plan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and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experiment initiated)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2005+ 	ONA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presentation/</a:t>
            </a:r>
            <a:r>
              <a:rPr lang="en-US" sz="1400" dirty="0" err="1" smtClean="0">
                <a:solidFill>
                  <a:srgbClr val="052E65"/>
                </a:solidFill>
                <a:cs typeface="Calibri"/>
              </a:rPr>
              <a:t>mtgs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with BCWF, and Sports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Advisory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board rep to discuss finding a way 	to get along</a:t>
            </a:r>
          </a:p>
          <a:p>
            <a:pPr marL="457200" lvl="0" indent="-457200">
              <a:lnSpc>
                <a:spcPct val="150000"/>
              </a:lnSpc>
              <a:buFontTx/>
              <a:buAutoNum type="arabicPlain" startAt="2008"/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 	Test food fishing in Osoyoos Lake (PICFI Program)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2010   	Food, communal,  economic  (seine) and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recreational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fishery opened 1</a:t>
            </a:r>
            <a:r>
              <a:rPr lang="en-US" sz="1400" baseline="30000" dirty="0">
                <a:solidFill>
                  <a:srgbClr val="052E65"/>
                </a:solidFill>
                <a:cs typeface="Calibri"/>
              </a:rPr>
              <a:t>st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 time, “silo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fisheries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”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2011    	Troll experiment (Rodney Reels – ONA), and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</a:t>
            </a:r>
            <a:r>
              <a:rPr lang="en-US" sz="1400" dirty="0" err="1" smtClean="0">
                <a:solidFill>
                  <a:srgbClr val="052E65"/>
                </a:solidFill>
                <a:cs typeface="Calibri"/>
              </a:rPr>
              <a:t>Pescatourism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pilot study (ONA-chefs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)</a:t>
            </a:r>
            <a:endParaRPr lang="en-US" sz="1400" dirty="0">
              <a:solidFill>
                <a:srgbClr val="052E65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05176"/>
            <a:ext cx="3657600" cy="24484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15003" r="47233" b="28846"/>
          <a:stretch/>
        </p:blipFill>
        <p:spPr bwMode="auto">
          <a:xfrm>
            <a:off x="762001" y="1571211"/>
            <a:ext cx="2145102" cy="21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5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atin typeface="Arial Narrow" panose="020B0606020202030204" pitchFamily="34" charset="0"/>
              </a:rPr>
              <a:t>Relationship Building cont.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24642"/>
            <a:ext cx="4724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400" dirty="0" smtClean="0">
                <a:solidFill>
                  <a:srgbClr val="052E65"/>
                </a:solidFill>
                <a:cs typeface="Calibri"/>
              </a:rPr>
              <a:t>2012   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	Eco-Fishing (BC </a:t>
            </a:r>
            <a:r>
              <a:rPr lang="en-US" sz="1400" dirty="0" err="1">
                <a:solidFill>
                  <a:srgbClr val="052E65"/>
                </a:solidFill>
                <a:cs typeface="Calibri"/>
              </a:rPr>
              <a:t>Sportfishing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 – OIB members –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ONA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), training guides</a:t>
            </a:r>
          </a:p>
          <a:p>
            <a:pPr lvl="0">
              <a:lnSpc>
                <a:spcPct val="150000"/>
              </a:lnSpc>
              <a:buFontTx/>
              <a:buAutoNum type="arabicPlain" startAt="2013"/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    	OSCI key steering committee members  (virtual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committee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), principles, operational plan, 	communication strategy, and recruitment path</a:t>
            </a:r>
          </a:p>
          <a:p>
            <a:pPr lvl="0">
              <a:lnSpc>
                <a:spcPct val="150000"/>
              </a:lnSpc>
              <a:buFontTx/>
              <a:buAutoNum type="arabicPlain" startAt="2013"/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  	OSCI operational, &gt; 55 fishers trained ,  5 vessels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per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day two weeks (Aug), $100k economic 	impact to Osoyoos ,  met biological  and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compliance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targets</a:t>
            </a:r>
          </a:p>
          <a:p>
            <a:pPr lvl="0">
              <a:lnSpc>
                <a:spcPct val="150000"/>
              </a:lnSpc>
              <a:buFontTx/>
              <a:buAutoNum type="arabicPlain" startAt="2013"/>
              <a:defRPr/>
            </a:pPr>
            <a:r>
              <a:rPr lang="en-US" sz="1400" dirty="0">
                <a:solidFill>
                  <a:srgbClr val="052E65"/>
                </a:solidFill>
                <a:cs typeface="Calibri"/>
              </a:rPr>
              <a:t> 	OSCI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develops charter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and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approved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by ONA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Chief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Executive Council, OIB access site (fishing 	camp), no sockeye fishery, BUT participants for 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	experimental </a:t>
            </a:r>
            <a:r>
              <a:rPr lang="en-US" sz="1400" dirty="0">
                <a:solidFill>
                  <a:srgbClr val="052E65"/>
                </a:solidFill>
                <a:cs typeface="Calibri"/>
              </a:rPr>
              <a:t>chinook fishery (Tagging study</a:t>
            </a:r>
            <a:r>
              <a:rPr lang="en-US" sz="1400" dirty="0" smtClean="0">
                <a:solidFill>
                  <a:srgbClr val="052E65"/>
                </a:solidFill>
                <a:cs typeface="Calibri"/>
              </a:rPr>
              <a:t>)….</a:t>
            </a:r>
            <a:endParaRPr lang="en-CA" altLang="en-US" sz="24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11509" r="31267" b="10093"/>
          <a:stretch/>
        </p:blipFill>
        <p:spPr bwMode="auto">
          <a:xfrm>
            <a:off x="5791200" y="1447800"/>
            <a:ext cx="3047300" cy="2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t="16186" r="45471" b="18261"/>
          <a:stretch/>
        </p:blipFill>
        <p:spPr bwMode="auto">
          <a:xfrm>
            <a:off x="6126705" y="3797262"/>
            <a:ext cx="2448176" cy="26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4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091024"/>
              </p:ext>
            </p:extLst>
          </p:nvPr>
        </p:nvGraphicFramePr>
        <p:xfrm>
          <a:off x="457200" y="1066800"/>
          <a:ext cx="83439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048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Building </a:t>
            </a:r>
            <a:r>
              <a:rPr lang="en-US" altLang="en-US" sz="3200" dirty="0" smtClean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Collaboration </a:t>
            </a:r>
            <a:r>
              <a:rPr lang="en-US" altLang="en-US" sz="3200" dirty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(2011-2015)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87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381000"/>
            <a:ext cx="7696200" cy="6324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64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Adaptive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Co-management 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social-ecological systems 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Resilience  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Self-determination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Community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WILD</a:t>
            </a:r>
            <a:r>
              <a:rPr lang="en-US" sz="3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Calibri"/>
                <a:cs typeface="Calibri"/>
              </a:rPr>
              <a:t>FRESH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Calibri"/>
                <a:cs typeface="Calibri"/>
              </a:rPr>
              <a:t>Fair Access 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Fish Habitat   </a:t>
            </a: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Causing to Come Back 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ocal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Sustainable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Good news story  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Authentic    </a:t>
            </a:r>
            <a:r>
              <a:rPr lang="en-US" sz="3600" b="1" dirty="0" smtClean="0">
                <a:solidFill>
                  <a:schemeClr val="bg1"/>
                </a:solidFill>
                <a:latin typeface="Calibri"/>
                <a:cs typeface="Calibri"/>
              </a:rPr>
              <a:t>Sockeye Recovery   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Extirpated    best science  Traditional   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First Foods 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Ecosystem    Governance  Cost Benefits </a:t>
            </a: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Artisanal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  Participatory, Vulnerable  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Transformation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8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893</TotalTime>
  <Words>907</Words>
  <Application>Microsoft Office PowerPoint</Application>
  <PresentationFormat>On-screen Show (4:3)</PresentationFormat>
  <Paragraphs>171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Candara</vt:lpstr>
      <vt:lpstr>Symbol</vt:lpstr>
      <vt:lpstr>Times New Roman</vt:lpstr>
      <vt:lpstr>Wingdings 2</vt:lpstr>
      <vt:lpstr>Waveform</vt:lpstr>
      <vt:lpstr>Office Theme</vt:lpstr>
      <vt:lpstr>1_Office Theme</vt:lpstr>
      <vt:lpstr>2_Office Theme</vt:lpstr>
      <vt:lpstr>PowerPoint Presentation</vt:lpstr>
      <vt:lpstr>REVITALIZATION OF AN OKANAGAN FISHERY</vt:lpstr>
      <vt:lpstr>Okanagan Salmon History </vt:lpstr>
      <vt:lpstr>MOVING FORWARD</vt:lpstr>
      <vt:lpstr>Okanagan Salmon Community Initiative </vt:lpstr>
      <vt:lpstr>Relationship Building</vt:lpstr>
      <vt:lpstr>Relationship Building cont.</vt:lpstr>
      <vt:lpstr>PowerPoint Presentation</vt:lpstr>
      <vt:lpstr>PowerPoint Presentation</vt:lpstr>
      <vt:lpstr>PowerPoint Presentation</vt:lpstr>
      <vt:lpstr>Self-organized Adaptive Harvest System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Bussanich</dc:creator>
  <cp:lastModifiedBy>calila74</cp:lastModifiedBy>
  <cp:revision>97</cp:revision>
  <dcterms:created xsi:type="dcterms:W3CDTF">2006-08-16T00:00:00Z</dcterms:created>
  <dcterms:modified xsi:type="dcterms:W3CDTF">2015-10-08T06:38:21Z</dcterms:modified>
</cp:coreProperties>
</file>