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4263" r:id="rId2"/>
  </p:sldMasterIdLst>
  <p:notesMasterIdLst>
    <p:notesMasterId r:id="rId24"/>
  </p:notesMasterIdLst>
  <p:sldIdLst>
    <p:sldId id="262" r:id="rId3"/>
    <p:sldId id="302" r:id="rId4"/>
    <p:sldId id="305" r:id="rId5"/>
    <p:sldId id="304" r:id="rId6"/>
    <p:sldId id="301" r:id="rId7"/>
    <p:sldId id="303" r:id="rId8"/>
    <p:sldId id="286" r:id="rId9"/>
    <p:sldId id="306" r:id="rId10"/>
    <p:sldId id="296" r:id="rId11"/>
    <p:sldId id="300" r:id="rId12"/>
    <p:sldId id="298" r:id="rId13"/>
    <p:sldId id="260" r:id="rId14"/>
    <p:sldId id="257" r:id="rId15"/>
    <p:sldId id="277" r:id="rId16"/>
    <p:sldId id="269" r:id="rId17"/>
    <p:sldId id="288" r:id="rId18"/>
    <p:sldId id="278" r:id="rId19"/>
    <p:sldId id="279" r:id="rId20"/>
    <p:sldId id="283" r:id="rId21"/>
    <p:sldId id="285" r:id="rId22"/>
    <p:sldId id="272" r:id="rId23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85042" autoAdjust="0"/>
  </p:normalViewPr>
  <p:slideViewPr>
    <p:cSldViewPr>
      <p:cViewPr varScale="1">
        <p:scale>
          <a:sx n="67" d="100"/>
          <a:sy n="67" d="100"/>
        </p:scale>
        <p:origin x="828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588272-40EB-4494-808C-E5B6850C5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05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1A911-39A7-4EFD-88D4-F0D264F77F3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3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1A911-39A7-4EFD-88D4-F0D264F77F3F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1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1A911-39A7-4EFD-88D4-F0D264F77F3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88272-40EB-4494-808C-E5B6850C57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39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D84B01-DE54-465C-BC8C-879094FA29A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7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ED9923-2DC3-4510-AA9C-17161A1B9D92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4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4395A0-6FFF-4C51-8031-CCB3CE7BFADE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1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F0D84F-E712-4F08-AD07-254B1A38A4A0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2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AEDFB-3FDD-4F0F-AB67-BC2C15511E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98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4685-0A5D-48E5-B039-B33FAEF32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4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B2C5-2982-450B-84A3-6B6D3C6A9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2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5C38A-CD9C-4A01-82AD-94F773F92C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50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20A95-DD13-47BF-A6B1-E8CC836273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70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017EF-D8FA-4771-B2CA-E82606E37F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084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B27B3-9E59-41E9-9B5B-23E3DEFCF4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53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49483-CFF3-40FB-931D-13C5CB12A3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1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64EA1-0B9E-49C6-9D24-65903A0E78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624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2BB32-40AB-42E7-9EA3-0EEFEA9B1F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075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7E912-606F-4C4A-B1BE-12815201DE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07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854CA-D537-418F-AA28-FECF2CC71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25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273C-5683-44EB-8FD1-FA5F2CEC6E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66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309DD-E567-4A54-8111-FA47AFF487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507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309DD-E567-4A54-8111-FA47AFF487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678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309DD-E567-4A54-8111-FA47AFF487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475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309DD-E567-4A54-8111-FA47AFF487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60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309DD-E567-4A54-8111-FA47AFF487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01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309DD-E567-4A54-8111-FA47AFF487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690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6D29D-DE12-4A44-807D-9785F8987A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42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11C49-69AD-41E9-9598-79430BD166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10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81-0FBA-4413-A3B2-58423B60B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71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0331-48FD-41CA-B384-AE5E82BFD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1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C3CC-39E5-406B-A806-F85ABACDD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8330-08C0-4266-83C2-1985DD0A8A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41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0F0F-13DA-4150-BAF2-BEFB3DE32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74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BF0A-00CA-4C44-BD7A-80298A2A3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89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B1D8-F643-4DCB-9566-1909626B3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43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83EF-77CC-49B6-9135-60DD19B63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32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D7A89F2-EF5A-4802-AEB4-5982641DC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D7A89F2-EF5A-4802-AEB4-5982641DC6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864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  <p:sldLayoutId id="2147484279" r:id="rId16"/>
    <p:sldLayoutId id="2147484280" r:id="rId17"/>
    <p:sldLayoutId id="214748428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branding_head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8610600" cy="1325563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Land Use Planning in Oroville:</a:t>
            </a:r>
          </a:p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How is the Community Thinking?</a:t>
            </a:r>
            <a:endParaRPr lang="en-US" sz="36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Presenter: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Chris Branch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Community Development Director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City of Oroville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Ph:  	  1-509-560-3535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E-mail:  chrisb.oroville@nvinet.com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Multiple Permitting Agencies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altLang="en-US" sz="2000" smtClean="0"/>
              <a:t>U.S. Army Corp of Engineers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	Federal Clean Water Act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Washington Department of Ecology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	Shoreline Management Act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Washington Dept of Fish and Wildlife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	Washington Hydraulic Approval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Washington Dept of Natural Resources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	Aquatic Lands Lease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	Okanogan County or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	City of Oroville  Depending on location</a:t>
            </a:r>
          </a:p>
          <a:p>
            <a:pPr marL="457200" lvl="1" indent="0">
              <a:buFontTx/>
              <a:buNone/>
            </a:pPr>
            <a:r>
              <a:rPr lang="en-US" altLang="en-US" sz="2000" smtClean="0"/>
              <a:t>		Shoreline Management Act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ORDINARY HIGH WATER</a:t>
            </a:r>
          </a:p>
        </p:txBody>
      </p:sp>
      <p:pic>
        <p:nvPicPr>
          <p:cNvPr id="21507" name="Picture 2" descr="http://www.ecy.wa.gov/programs/sea/sma/images/ohwmchart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0" y="2281238"/>
            <a:ext cx="5588000" cy="31623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135438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2400"/>
            <a:ext cx="41894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4475163" cy="6858000"/>
          </a:xfrm>
        </p:spPr>
      </p:pic>
      <p:pic>
        <p:nvPicPr>
          <p:cNvPr id="24579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0"/>
            <a:ext cx="43656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oroville 2011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7244362" cy="57277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Oroville Incorporated Boundary 2011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74700"/>
          </a:xfrm>
        </p:spPr>
        <p:txBody>
          <a:bodyPr/>
          <a:lstStyle/>
          <a:p>
            <a:pPr eaLnBrk="1" hangingPunct="1"/>
            <a:r>
              <a:rPr lang="en-US" altLang="en-US" smtClean="0"/>
              <a:t>Veranda Beach</a:t>
            </a:r>
          </a:p>
        </p:txBody>
      </p:sp>
      <p:pic>
        <p:nvPicPr>
          <p:cNvPr id="29699" name="Picture 6" descr="P101003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09600"/>
            <a:ext cx="8153400" cy="6115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VERANDA BEACH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DEVELOPMENT ALONG SHORELINE</a:t>
            </a:r>
          </a:p>
          <a:p>
            <a:pPr>
              <a:defRPr/>
            </a:pPr>
            <a:r>
              <a:rPr lang="en-US" smtClean="0"/>
              <a:t>PROVIDED MOTIVATION FOR SANITARY SEWER</a:t>
            </a:r>
          </a:p>
          <a:p>
            <a:pPr>
              <a:defRPr/>
            </a:pPr>
            <a:r>
              <a:rPr lang="en-US" smtClean="0"/>
              <a:t>FINANCING BASED ON DEVELOPMENT PROGRESS NOT A PRETTY SCENERIO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619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Sandalia</a:t>
            </a:r>
            <a:r>
              <a:rPr lang="en-US" dirty="0" smtClean="0"/>
              <a:t> – Annexed territory under Okanogan County Shoreline Master Program -1976</a:t>
            </a:r>
          </a:p>
        </p:txBody>
      </p:sp>
      <p:pic>
        <p:nvPicPr>
          <p:cNvPr id="32771" name="Content Placeholder 5" descr="P72000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3008"/>
            <a:ext cx="4438650" cy="3327183"/>
          </a:xfrm>
        </p:spPr>
      </p:pic>
      <p:sp>
        <p:nvSpPr>
          <p:cNvPr id="16388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200400"/>
            <a:ext cx="3008313" cy="3352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30 units </a:t>
            </a:r>
          </a:p>
          <a:p>
            <a:pPr>
              <a:defRPr/>
            </a:pPr>
            <a:r>
              <a:rPr lang="en-US" dirty="0" smtClean="0"/>
              <a:t>25 ft from shoreline</a:t>
            </a:r>
          </a:p>
          <a:p>
            <a:pPr>
              <a:defRPr/>
            </a:pPr>
            <a:r>
              <a:rPr lang="en-US" dirty="0" smtClean="0"/>
              <a:t>Close monitoring</a:t>
            </a:r>
          </a:p>
          <a:p>
            <a:pPr>
              <a:defRPr/>
            </a:pPr>
            <a:r>
              <a:rPr lang="en-US" dirty="0" smtClean="0"/>
              <a:t>Dock – Conditional Use Permit size shape etc due to Recreational User conflict (i.e., water skiing </a:t>
            </a:r>
            <a:r>
              <a:rPr lang="en-US" dirty="0" err="1" smtClean="0"/>
              <a:t>vs</a:t>
            </a:r>
            <a:r>
              <a:rPr lang="en-US" dirty="0" smtClean="0"/>
              <a:t> dock development)</a:t>
            </a:r>
          </a:p>
          <a:p>
            <a:pPr>
              <a:defRPr/>
            </a:pPr>
            <a:r>
              <a:rPr lang="en-US" dirty="0" smtClean="0"/>
              <a:t>Wetland mitigation</a:t>
            </a:r>
          </a:p>
          <a:p>
            <a:pPr>
              <a:defRPr/>
            </a:pPr>
            <a:r>
              <a:rPr lang="en-US" dirty="0" smtClean="0"/>
              <a:t>Public Trail Designation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Mitigation largely negotiated.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Sonora Shores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Phased </a:t>
            </a:r>
            <a:r>
              <a:rPr lang="en-US" dirty="0" err="1" smtClean="0"/>
              <a:t>redevopment</a:t>
            </a:r>
            <a:r>
              <a:rPr lang="en-US" dirty="0" smtClean="0"/>
              <a:t> of old mobile home/RV Park</a:t>
            </a:r>
          </a:p>
          <a:p>
            <a:pPr>
              <a:defRPr/>
            </a:pPr>
            <a:r>
              <a:rPr lang="en-US" dirty="0" smtClean="0"/>
              <a:t>Trail negotiated for shoreline access</a:t>
            </a:r>
          </a:p>
          <a:p>
            <a:pPr>
              <a:defRPr/>
            </a:pPr>
            <a:r>
              <a:rPr lang="en-US" dirty="0" err="1" smtClean="0"/>
              <a:t>Stormwater</a:t>
            </a:r>
            <a:r>
              <a:rPr lang="en-US" dirty="0" smtClean="0"/>
              <a:t> Swale</a:t>
            </a:r>
          </a:p>
          <a:p>
            <a:pPr>
              <a:defRPr/>
            </a:pPr>
            <a:r>
              <a:rPr lang="en-US" dirty="0" smtClean="0"/>
              <a:t>50’ Shoreline Setback – ownership factors increases setback and includes trail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SHORELINE MASTER PROGRAM REGULATIONS -EXISTING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4820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 Oroville Currently Implements Two Shoreline Master Programs –Shoreline Master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 Pre-annexation – Oroville 1995 Program</a:t>
            </a:r>
          </a:p>
          <a:p>
            <a:pPr lvl="2">
              <a:buFontTx/>
              <a:buChar char="•"/>
            </a:pPr>
            <a:r>
              <a:rPr lang="en-US" altLang="en-US" smtClean="0"/>
              <a:t> 50’ (Meter) Setback from Ordinary High Water Mark</a:t>
            </a:r>
          </a:p>
          <a:p>
            <a:pPr lvl="2">
              <a:buFontTx/>
              <a:buChar char="•"/>
            </a:pPr>
            <a:r>
              <a:rPr lang="en-US" altLang="en-US" smtClean="0"/>
              <a:t>50’ limited vegetation removal standards on Similkameen</a:t>
            </a:r>
          </a:p>
          <a:p>
            <a:pPr lvl="2">
              <a:buFontTx/>
              <a:buChar char="•"/>
            </a:pPr>
            <a:r>
              <a:rPr lang="en-US" altLang="en-US" smtClean="0"/>
              <a:t>25’ limited vegetation removal standards on Okanogan</a:t>
            </a:r>
          </a:p>
          <a:p>
            <a:pPr lvl="2">
              <a:buFontTx/>
              <a:buChar char="•"/>
            </a:pPr>
            <a:r>
              <a:rPr lang="en-US" altLang="en-US" smtClean="0"/>
              <a:t> No Lake shoreline at time of update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altLang="en-US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Post-annexation – Okanogan County 1976 Program  </a:t>
            </a:r>
          </a:p>
          <a:p>
            <a:pPr lvl="2">
              <a:buFontTx/>
              <a:buChar char="•"/>
            </a:pPr>
            <a:r>
              <a:rPr lang="en-US" altLang="en-US" smtClean="0"/>
              <a:t>25’ Setback </a:t>
            </a:r>
          </a:p>
          <a:p>
            <a:pPr lvl="2">
              <a:buFontTx/>
              <a:buChar char="•"/>
            </a:pPr>
            <a:r>
              <a:rPr lang="en-US" altLang="en-US" smtClean="0"/>
              <a:t>No vegetation removal standards</a:t>
            </a:r>
          </a:p>
          <a:p>
            <a:pPr lvl="2">
              <a:buFontTx/>
              <a:buChar char="•"/>
            </a:pPr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34821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622" y="278674"/>
            <a:ext cx="5100956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branding_head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8610600" cy="1325563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229600" cy="4876800"/>
          </a:xfrm>
        </p:spPr>
        <p:txBody>
          <a:bodyPr>
            <a:normAutofit fontScale="40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1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PRESENTATION OVERVIEW</a:t>
            </a:r>
          </a:p>
          <a:p>
            <a:pPr>
              <a:defRPr/>
            </a:pPr>
            <a:r>
              <a:rPr lang="en-US" sz="8000" b="1" dirty="0" smtClean="0">
                <a:solidFill>
                  <a:srgbClr val="000000"/>
                </a:solidFill>
              </a:rPr>
              <a:t>BRIEF BACKGROUND OF SHORELINE MANAGEMENT ACT (SMP)</a:t>
            </a:r>
          </a:p>
          <a:p>
            <a:pPr>
              <a:defRPr/>
            </a:pPr>
            <a:r>
              <a:rPr lang="en-US" sz="8000" b="1" dirty="0" smtClean="0">
                <a:solidFill>
                  <a:srgbClr val="000000"/>
                </a:solidFill>
              </a:rPr>
              <a:t>HISTORY OF IMPLEMENTATION OF SMP FOR OKANOGAN COUNTY/LAKE OSOYOOS</a:t>
            </a:r>
          </a:p>
          <a:p>
            <a:pPr>
              <a:defRPr/>
            </a:pPr>
            <a:r>
              <a:rPr lang="en-US" sz="8000" b="1" dirty="0" smtClean="0">
                <a:solidFill>
                  <a:srgbClr val="000000"/>
                </a:solidFill>
              </a:rPr>
              <a:t>CURRENT SITUATION</a:t>
            </a:r>
          </a:p>
          <a:p>
            <a:pPr eaLnBrk="1" hangingPunct="1">
              <a:buFontTx/>
              <a:buNone/>
              <a:defRPr/>
            </a:pP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en-US" sz="36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River Oaks Mobile Home and RV Park – 1998 Development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6867" name="Content Placeholder 4" descr="River Oaks RV Par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11263"/>
            <a:ext cx="5111750" cy="3976687"/>
          </a:xfrm>
        </p:spPr>
      </p:pic>
      <p:sp>
        <p:nvSpPr>
          <p:cNvPr id="3686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  Similkameen River Frontage</a:t>
            </a:r>
          </a:p>
          <a:p>
            <a:pPr>
              <a:buFontTx/>
              <a:buChar char="•"/>
            </a:pPr>
            <a:r>
              <a:rPr lang="en-US" altLang="en-US" smtClean="0"/>
              <a:t>  Oroville Shoreline Master Program 1997 Update</a:t>
            </a:r>
          </a:p>
          <a:p>
            <a:r>
              <a:rPr lang="en-US" altLang="en-US" smtClean="0"/>
              <a:t>	50’ setback - Vegetation removal limited to selective pruning for shoreline access and view.</a:t>
            </a:r>
          </a:p>
          <a:p>
            <a:r>
              <a:rPr lang="en-US" altLang="en-US" smtClean="0"/>
              <a:t>	Natural vegetative swale at shoreline for stormwater protection</a:t>
            </a:r>
          </a:p>
          <a:p>
            <a:r>
              <a:rPr lang="en-US" altLang="en-US" smtClean="0"/>
              <a:t>	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Recognize the meaning of Cumulative impacts</a:t>
            </a:r>
            <a:endParaRPr lang="en-US" sz="4000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NEED DELIBERATE LEADERSHIP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DECIDE </a:t>
            </a:r>
            <a:r>
              <a:rPr lang="en-US" dirty="0" smtClean="0"/>
              <a:t>OUR COMMON MANAGEMENT OBJECTIVES AND COMMUNICATE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Consider the risk in non-reversible decision-making and use conservative approach (i.e., do more not less)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Explore what is REALLY </a:t>
            </a:r>
            <a:r>
              <a:rPr lang="en-US" dirty="0" smtClean="0"/>
              <a:t>we are REALLY trying to achieve and what is </a:t>
            </a:r>
            <a:r>
              <a:rPr lang="en-US" dirty="0" smtClean="0"/>
              <a:t>sustainable.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SHORELINE MANAGEMENT ACT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1971, in response to a citizens’ initiative, the Washington State Legislature passed the Shoreline Management Act (the “SMA” or “Act”).  The SMA was adopted by the public in a 1972 referendum.  Its purpose is to manage the shorelines of the state in order to protect the public interest in shoreline resources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092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Lake </a:t>
            </a:r>
            <a:r>
              <a:rPr lang="en-US" dirty="0" err="1"/>
              <a:t>Osoyoos</a:t>
            </a:r>
            <a:r>
              <a:rPr lang="en-US" dirty="0"/>
              <a:t> </a:t>
            </a:r>
            <a:r>
              <a:rPr lang="en-US" dirty="0" smtClean="0"/>
              <a:t>includes roughly 30 </a:t>
            </a:r>
            <a:r>
              <a:rPr lang="en-US" dirty="0"/>
              <a:t>miles </a:t>
            </a:r>
            <a:r>
              <a:rPr lang="en-US" dirty="0" smtClean="0"/>
              <a:t>(48 km) of </a:t>
            </a:r>
            <a:r>
              <a:rPr lang="en-US" dirty="0"/>
              <a:t>shoreline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30</a:t>
            </a:r>
            <a:r>
              <a:rPr lang="en-US" dirty="0"/>
              <a:t>% </a:t>
            </a:r>
            <a:r>
              <a:rPr lang="en-US" dirty="0" smtClean="0"/>
              <a:t>Okanogan </a:t>
            </a:r>
            <a:r>
              <a:rPr lang="en-US" dirty="0"/>
              <a:t>County, U. S.  (9.5 miles/15.3km).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Oroville </a:t>
            </a:r>
            <a:r>
              <a:rPr lang="en-US" dirty="0"/>
              <a:t>manages less than 5% of the shoreline of located at the south end of the Lake excluding the river portion between the Lake’s outlet and </a:t>
            </a:r>
            <a:r>
              <a:rPr lang="en-US" dirty="0" err="1"/>
              <a:t>Zosel</a:t>
            </a:r>
            <a:r>
              <a:rPr lang="en-US" dirty="0"/>
              <a:t> </a:t>
            </a:r>
            <a:r>
              <a:rPr lang="en-US" dirty="0" smtClean="0"/>
              <a:t>Dam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Much </a:t>
            </a:r>
            <a:r>
              <a:rPr lang="en-US" dirty="0"/>
              <a:t>of the U. S. portion of the shorelines are in the form of permanent and seasonal residential uses with recreation as the primary </a:t>
            </a:r>
            <a:r>
              <a:rPr lang="en-US" dirty="0" smtClean="0"/>
              <a:t>driver.  </a:t>
            </a:r>
          </a:p>
        </p:txBody>
      </p:sp>
    </p:spTree>
    <p:extLst>
      <p:ext uri="{BB962C8B-B14F-4D97-AF65-F5344CB8AC3E}">
        <p14:creationId xmlns:p14="http://schemas.microsoft.com/office/powerpoint/2010/main" val="389468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81000"/>
            <a:ext cx="8229600" cy="6172200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en-US" sz="5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OKANOGAN </a:t>
            </a:r>
            <a:r>
              <a:rPr lang="en-US" sz="5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COUNTY SHORELINE MASTER </a:t>
            </a:r>
            <a:r>
              <a:rPr lang="en-US" sz="5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PROGRAM  1976 </a:t>
            </a:r>
            <a:endParaRPr lang="en-US" sz="5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5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COUNTY DIDN’T ACT – DEPT OF ECOLOGY VERSION ADOPTED AND IN EFFECT TODAY</a:t>
            </a:r>
          </a:p>
          <a:p>
            <a:pPr eaLnBrk="1" hangingPunct="1">
              <a:buFontTx/>
              <a:buNone/>
              <a:defRPr/>
            </a:pPr>
            <a:r>
              <a:rPr lang="en-US" sz="4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COUNTY DECLINED TO ACT ON UPDATE IN 1990 PARTLY DRIVEN BY UNPOPULAR VEGETATION RETENTION/MANAGEMENT STANDARDS APPLICABLE TO LAKE OSOYOOS</a:t>
            </a:r>
          </a:p>
          <a:p>
            <a:pPr eaLnBrk="1" hangingPunct="1">
              <a:buFontTx/>
              <a:buNone/>
              <a:defRPr/>
            </a:pPr>
            <a:endParaRPr lang="en-US" sz="5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1972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371600"/>
            <a:ext cx="701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OROVILLE SHORELINE MASTER PROGRAM - 1990</a:t>
            </a:r>
          </a:p>
          <a:p>
            <a:r>
              <a:rPr lang="en-US" dirty="0" smtClean="0"/>
              <a:t>	UNDER OKANOGAN COUNTY VERSION UNTIL1990 WHEN MOST CITIES AND TOWNS DEVELOPED AND ADOPTED UPDATES </a:t>
            </a:r>
          </a:p>
          <a:p>
            <a:r>
              <a:rPr lang="en-US" dirty="0" smtClean="0"/>
              <a:t>	OROVILLE ANNEXED PROPERY ON SIMILKAMEEN AND UPDATED PLAN</a:t>
            </a:r>
          </a:p>
          <a:p>
            <a:r>
              <a:rPr lang="en-US" dirty="0" smtClean="0"/>
              <a:t>	1995 WITH 50’ SETBACK ON SIMILKAMEEN NORTH OF DIKE-ADDED VEGETATION RETENTION/MANAGEMENT ON </a:t>
            </a:r>
          </a:p>
          <a:p>
            <a:endParaRPr lang="en-US" dirty="0" smtClean="0"/>
          </a:p>
          <a:p>
            <a:r>
              <a:rPr lang="en-US" dirty="0" smtClean="0"/>
              <a:t>STATE  DEPT OF ECOLOGY “EARLY ADOPTER PROGRAM”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2006 COUNTWIDE REGIONAL PLAN DEVELOPMENT</a:t>
            </a:r>
          </a:p>
          <a:p>
            <a:r>
              <a:rPr lang="en-US" dirty="0"/>
              <a:t>	</a:t>
            </a:r>
            <a:r>
              <a:rPr lang="en-US" dirty="0" smtClean="0"/>
              <a:t>INCLUDED SUBSTANTIAL PUBLIC PARTICIPATION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8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SHORELINE MASTER PROGRAMS - UPDATE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1" y="533400"/>
            <a:ext cx="3531847" cy="5486400"/>
          </a:xfrm>
        </p:spPr>
      </p:pic>
      <p:sp>
        <p:nvSpPr>
          <p:cNvPr id="2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438400"/>
            <a:ext cx="3200400" cy="209126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STATEWIDE GOAL - NO NET LOSS OF ECOLOGICAL FUNCTION AND VALUE</a:t>
            </a:r>
          </a:p>
          <a:p>
            <a:pPr>
              <a:defRPr/>
            </a:pPr>
            <a:r>
              <a:rPr lang="en-US" dirty="0" smtClean="0"/>
              <a:t>DRAFT SHORELINE MASTER PROGRAM SUBJECT TO CUMULATIVE IMPACT ANALYSIS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PREDESIGNATION FOR SHORELINES WHEN ANNEXED (UPDATE TO OROVILLE PLAN WOULD NOT BE REQUIRED)</a:t>
            </a:r>
          </a:p>
          <a:p>
            <a:pPr>
              <a:defRPr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"/>
            <a:ext cx="4343400" cy="522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533400"/>
            <a:ext cx="3124200" cy="5486400"/>
          </a:xfrm>
        </p:spPr>
        <p:txBody>
          <a:bodyPr/>
          <a:lstStyle/>
          <a:p>
            <a:r>
              <a:rPr lang="en-US" dirty="0" smtClean="0"/>
              <a:t>PROPOSED SETBACK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OCTOBER, 2015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 smtClean="0"/>
              <a:t>OROVILLE WILL LIKELY ADOPT THIS YEAR WITH 50’ SETBACKS FOR SHORELINE RESIDENTIAL WITH 50% VEGETATION BUFFER (I.E., 25’ VEGETATION RETENTION/MANAGEMENT)</a:t>
            </a:r>
          </a:p>
          <a:p>
            <a:r>
              <a:rPr lang="en-US" altLang="en-US" sz="1800" dirty="0" smtClean="0"/>
              <a:t>COUNTY APPEARS TO HOLD TO OLD 25’ SETBACK</a:t>
            </a:r>
          </a:p>
          <a:p>
            <a:r>
              <a:rPr lang="en-US" altLang="en-US" sz="1800" dirty="0" smtClean="0"/>
              <a:t>NOT CLEAR WHETHER COUNTY WILL NEED A REVISED CUMULATIVE IMPACT ANALYSIS</a:t>
            </a:r>
            <a:endParaRPr lang="en-US" altLang="en-US" dirty="0"/>
          </a:p>
          <a:p>
            <a:endParaRPr lang="en-US" altLang="en-US" sz="1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Words>568</Words>
  <Application>Microsoft Office PowerPoint</Application>
  <PresentationFormat>On-screen Show (4:3)</PresentationFormat>
  <Paragraphs>120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 3</vt:lpstr>
      <vt:lpstr>Default Design</vt:lpstr>
      <vt:lpstr>Slice</vt:lpstr>
      <vt:lpstr>PowerPoint Presentation</vt:lpstr>
      <vt:lpstr>PowerPoint Presentation</vt:lpstr>
      <vt:lpstr>The SHORELINE MANAGEMENT ACT</vt:lpstr>
      <vt:lpstr>PowerPoint Presentation</vt:lpstr>
      <vt:lpstr>PowerPoint Presentation</vt:lpstr>
      <vt:lpstr>PowerPoint Presentation</vt:lpstr>
      <vt:lpstr>SHORELINE MASTER PROGRAMS - UPDATE</vt:lpstr>
      <vt:lpstr>PowerPoint Presentation</vt:lpstr>
      <vt:lpstr>OCTOBER, 2015</vt:lpstr>
      <vt:lpstr>Multiple Permitting Agencies</vt:lpstr>
      <vt:lpstr>ORDINARY HIGH WATER</vt:lpstr>
      <vt:lpstr>PowerPoint Presentation</vt:lpstr>
      <vt:lpstr>PowerPoint Presentation</vt:lpstr>
      <vt:lpstr>Oroville Incorporated Boundary 2011</vt:lpstr>
      <vt:lpstr>Veranda Beach</vt:lpstr>
      <vt:lpstr>VERANDA BEACH</vt:lpstr>
      <vt:lpstr>Sandalia – Annexed territory under Okanogan County Shoreline Master Program -1976</vt:lpstr>
      <vt:lpstr>Sonora Shores</vt:lpstr>
      <vt:lpstr>SHORELINE MASTER PROGRAM REGULATIONS -EXISTING</vt:lpstr>
      <vt:lpstr>River Oaks Mobile Home and RV Park – 1998 Development </vt:lpstr>
      <vt:lpstr>Recognize the meaning of Cumulative impacts</vt:lpstr>
    </vt:vector>
  </TitlesOfParts>
  <Company>City of Oroville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Lake Osoyoos</dc:subject>
  <dc:creator>Chris Branch</dc:creator>
  <cp:lastModifiedBy>Chris Branch</cp:lastModifiedBy>
  <cp:revision>117</cp:revision>
  <dcterms:created xsi:type="dcterms:W3CDTF">2007-01-25T16:49:38Z</dcterms:created>
  <dcterms:modified xsi:type="dcterms:W3CDTF">2015-10-09T13:29:35Z</dcterms:modified>
</cp:coreProperties>
</file>