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4.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75" r:id="rId2"/>
    <p:sldMasterId id="2147483663" r:id="rId3"/>
    <p:sldMasterId id="2147483651" r:id="rId4"/>
    <p:sldMasterId id="2147483687" r:id="rId5"/>
    <p:sldMasterId id="2147483710" r:id="rId6"/>
    <p:sldMasterId id="2147483725" r:id="rId7"/>
    <p:sldMasterId id="2147483747" r:id="rId8"/>
    <p:sldMasterId id="2147483760" r:id="rId9"/>
    <p:sldMasterId id="2147483774" r:id="rId10"/>
    <p:sldMasterId id="2147483788" r:id="rId11"/>
    <p:sldMasterId id="2147483862" r:id="rId12"/>
    <p:sldMasterId id="2147483873" r:id="rId13"/>
    <p:sldMasterId id="2147483885" r:id="rId14"/>
    <p:sldMasterId id="2147483897" r:id="rId15"/>
  </p:sldMasterIdLst>
  <p:notesMasterIdLst>
    <p:notesMasterId r:id="rId55"/>
  </p:notesMasterIdLst>
  <p:handoutMasterIdLst>
    <p:handoutMasterId r:id="rId56"/>
  </p:handoutMasterIdLst>
  <p:sldIdLst>
    <p:sldId id="348" r:id="rId16"/>
    <p:sldId id="369" r:id="rId17"/>
    <p:sldId id="383" r:id="rId18"/>
    <p:sldId id="375" r:id="rId19"/>
    <p:sldId id="376" r:id="rId20"/>
    <p:sldId id="320" r:id="rId21"/>
    <p:sldId id="299" r:id="rId22"/>
    <p:sldId id="352" r:id="rId23"/>
    <p:sldId id="377" r:id="rId24"/>
    <p:sldId id="338" r:id="rId25"/>
    <p:sldId id="333" r:id="rId26"/>
    <p:sldId id="334" r:id="rId27"/>
    <p:sldId id="370" r:id="rId28"/>
    <p:sldId id="371" r:id="rId29"/>
    <p:sldId id="332" r:id="rId30"/>
    <p:sldId id="372" r:id="rId31"/>
    <p:sldId id="368" r:id="rId32"/>
    <p:sldId id="331" r:id="rId33"/>
    <p:sldId id="341" r:id="rId34"/>
    <p:sldId id="342" r:id="rId35"/>
    <p:sldId id="374" r:id="rId36"/>
    <p:sldId id="373" r:id="rId37"/>
    <p:sldId id="366" r:id="rId38"/>
    <p:sldId id="353" r:id="rId39"/>
    <p:sldId id="312" r:id="rId40"/>
    <p:sldId id="340" r:id="rId41"/>
    <p:sldId id="349" r:id="rId42"/>
    <p:sldId id="356" r:id="rId43"/>
    <p:sldId id="354" r:id="rId44"/>
    <p:sldId id="343" r:id="rId45"/>
    <p:sldId id="357" r:id="rId46"/>
    <p:sldId id="326" r:id="rId47"/>
    <p:sldId id="361" r:id="rId48"/>
    <p:sldId id="280" r:id="rId49"/>
    <p:sldId id="378" r:id="rId50"/>
    <p:sldId id="379" r:id="rId51"/>
    <p:sldId id="382" r:id="rId52"/>
    <p:sldId id="380" r:id="rId53"/>
    <p:sldId id="381" r:id="rId54"/>
  </p:sldIdLst>
  <p:sldSz cx="9144000" cy="6858000" type="screen4x3"/>
  <p:notesSz cx="7010400" cy="92964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826300"/>
    <a:srgbClr val="9A8908"/>
    <a:srgbClr val="D1D6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p:cViewPr varScale="1">
        <p:scale>
          <a:sx n="77" d="100"/>
          <a:sy n="77" d="100"/>
        </p:scale>
        <p:origin x="1188" y="90"/>
      </p:cViewPr>
      <p:guideLst>
        <p:guide orient="horz" pos="2160"/>
        <p:guide pos="2880"/>
      </p:guideLst>
    </p:cSldViewPr>
  </p:slideViewPr>
  <p:outlineViewPr>
    <p:cViewPr>
      <p:scale>
        <a:sx n="33" d="100"/>
        <a:sy n="33" d="100"/>
      </p:scale>
      <p:origin x="0" y="-822"/>
    </p:cViewPr>
  </p:outlineViewPr>
  <p:notesTextViewPr>
    <p:cViewPr>
      <p:scale>
        <a:sx n="3" d="2"/>
        <a:sy n="3" d="2"/>
      </p:scale>
      <p:origin x="0" y="0"/>
    </p:cViewPr>
  </p:notesTextViewPr>
  <p:sorterViewPr>
    <p:cViewPr>
      <p:scale>
        <a:sx n="50" d="100"/>
        <a:sy n="50" d="100"/>
      </p:scale>
      <p:origin x="0" y="0"/>
    </p:cViewPr>
  </p:sorterViewPr>
  <p:notesViewPr>
    <p:cSldViewPr>
      <p:cViewPr>
        <p:scale>
          <a:sx n="66" d="100"/>
          <a:sy n="66" d="100"/>
        </p:scale>
        <p:origin x="3324" y="10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_rels/data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jpg"/><Relationship Id="rId1" Type="http://schemas.openxmlformats.org/officeDocument/2006/relationships/image" Target="../media/image5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jpg"/><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D54C55-5F6D-4940-A809-BE41D8AC2550}" type="doc">
      <dgm:prSet loTypeId="urn:microsoft.com/office/officeart/2005/8/layout/equation2" loCatId="process" qsTypeId="urn:microsoft.com/office/officeart/2005/8/quickstyle/simple1#1" qsCatId="simple" csTypeId="urn:microsoft.com/office/officeart/2005/8/colors/accent2_4" csCatId="accent2" phldr="1"/>
      <dgm:spPr/>
    </dgm:pt>
    <dgm:pt modelId="{A12C9850-891C-4090-A862-B5F768D56C5F}">
      <dgm:prSet phldrT="[Text]"/>
      <dgm:spPr>
        <a:solidFill>
          <a:srgbClr val="996600"/>
        </a:solidFill>
        <a:ln>
          <a:noFill/>
        </a:ln>
      </dgm:spPr>
      <dgm:t>
        <a:bodyPr/>
        <a:lstStyle/>
        <a:p>
          <a:r>
            <a:rPr lang="en-US" dirty="0" smtClean="0"/>
            <a:t>Hardship</a:t>
          </a:r>
          <a:endParaRPr lang="en-US" dirty="0"/>
        </a:p>
      </dgm:t>
    </dgm:pt>
    <dgm:pt modelId="{F078B475-4EAB-41D7-8E69-2BD48A9A10F9}" type="parTrans" cxnId="{48F80392-256B-44DD-B18E-33E0F87D30D4}">
      <dgm:prSet/>
      <dgm:spPr/>
      <dgm:t>
        <a:bodyPr/>
        <a:lstStyle/>
        <a:p>
          <a:endParaRPr lang="en-US"/>
        </a:p>
      </dgm:t>
    </dgm:pt>
    <dgm:pt modelId="{3419FD97-EC63-44D5-93FB-CC98AC886A37}" type="sibTrans" cxnId="{48F80392-256B-44DD-B18E-33E0F87D30D4}">
      <dgm:prSet/>
      <dgm:spPr>
        <a:solidFill>
          <a:schemeClr val="tx1"/>
        </a:solidFill>
      </dgm:spPr>
      <dgm:t>
        <a:bodyPr/>
        <a:lstStyle/>
        <a:p>
          <a:endParaRPr lang="en-US"/>
        </a:p>
      </dgm:t>
    </dgm:pt>
    <dgm:pt modelId="{CD5E5AFA-9FB4-4F45-8C6D-DEA345B464F4}">
      <dgm:prSet phldrT="[Text]"/>
      <dgm:spPr>
        <a:solidFill>
          <a:srgbClr val="C00000"/>
        </a:solidFill>
        <a:ln>
          <a:noFill/>
        </a:ln>
      </dgm:spPr>
      <dgm:t>
        <a:bodyPr/>
        <a:lstStyle/>
        <a:p>
          <a:r>
            <a:rPr lang="en-US" dirty="0" smtClean="0"/>
            <a:t>Drought</a:t>
          </a:r>
          <a:endParaRPr lang="en-US" dirty="0"/>
        </a:p>
      </dgm:t>
    </dgm:pt>
    <dgm:pt modelId="{3DB39E32-4B5D-4BF1-9486-25599AFC05C3}" type="parTrans" cxnId="{BE84D0BD-8AA9-4CE5-8345-44F35E21F022}">
      <dgm:prSet/>
      <dgm:spPr/>
      <dgm:t>
        <a:bodyPr/>
        <a:lstStyle/>
        <a:p>
          <a:endParaRPr lang="en-US"/>
        </a:p>
      </dgm:t>
    </dgm:pt>
    <dgm:pt modelId="{101094FB-4281-4F6F-B3AB-9D156BBF80A9}" type="sibTrans" cxnId="{BE84D0BD-8AA9-4CE5-8345-44F35E21F022}">
      <dgm:prSet/>
      <dgm:spPr/>
      <dgm:t>
        <a:bodyPr/>
        <a:lstStyle/>
        <a:p>
          <a:endParaRPr lang="en-US"/>
        </a:p>
      </dgm:t>
    </dgm:pt>
    <dgm:pt modelId="{B5B9F544-BCC0-4229-AADB-03A6251483D1}">
      <dgm:prSet phldrT="[Text]" custT="1"/>
      <dgm:spPr>
        <a:gradFill flip="none" rotWithShape="1">
          <a:gsLst>
            <a:gs pos="75000">
              <a:schemeClr val="accent3">
                <a:lumMod val="1000"/>
                <a:lumOff val="99000"/>
              </a:schemeClr>
            </a:gs>
            <a:gs pos="56000">
              <a:srgbClr val="002060"/>
            </a:gs>
          </a:gsLst>
          <a:lin ang="16200000" scaled="0"/>
          <a:tileRect/>
        </a:gradFill>
        <a:ln w="79375">
          <a:solidFill>
            <a:schemeClr val="bg1"/>
          </a:solidFill>
        </a:ln>
      </dgm:spPr>
      <dgm:t>
        <a:bodyPr anchor="b" anchorCtr="0"/>
        <a:lstStyle/>
        <a:p>
          <a:r>
            <a:rPr lang="en-US" sz="2000" dirty="0" smtClean="0">
              <a:solidFill>
                <a:schemeClr val="tx1"/>
              </a:solidFill>
            </a:rPr>
            <a:t>Less than 75 Percent of Normal Water Supply</a:t>
          </a:r>
          <a:endParaRPr lang="en-US" sz="2000" dirty="0">
            <a:solidFill>
              <a:schemeClr val="tx1"/>
            </a:solidFill>
          </a:endParaRPr>
        </a:p>
      </dgm:t>
    </dgm:pt>
    <dgm:pt modelId="{2B4FD3AF-7FE5-4BAC-B6FA-9C1C29E796C9}" type="sibTrans" cxnId="{F4059141-2846-492A-B743-7DCD43137922}">
      <dgm:prSet/>
      <dgm:spPr>
        <a:solidFill>
          <a:schemeClr val="tx1"/>
        </a:solidFill>
      </dgm:spPr>
      <dgm:t>
        <a:bodyPr/>
        <a:lstStyle/>
        <a:p>
          <a:endParaRPr lang="en-US"/>
        </a:p>
      </dgm:t>
    </dgm:pt>
    <dgm:pt modelId="{57924A0C-7AA7-4FE2-AB56-5C07EDA3D2AA}" type="parTrans" cxnId="{F4059141-2846-492A-B743-7DCD43137922}">
      <dgm:prSet/>
      <dgm:spPr/>
      <dgm:t>
        <a:bodyPr/>
        <a:lstStyle/>
        <a:p>
          <a:endParaRPr lang="en-US"/>
        </a:p>
      </dgm:t>
    </dgm:pt>
    <dgm:pt modelId="{CF155453-4B24-418A-8E2B-9F2AEDCF64F9}" type="pres">
      <dgm:prSet presAssocID="{D2D54C55-5F6D-4940-A809-BE41D8AC2550}" presName="Name0" presStyleCnt="0">
        <dgm:presLayoutVars>
          <dgm:dir/>
          <dgm:resizeHandles val="exact"/>
        </dgm:presLayoutVars>
      </dgm:prSet>
      <dgm:spPr/>
    </dgm:pt>
    <dgm:pt modelId="{81A41EF4-E99C-4040-B604-7E2AA5A48C04}" type="pres">
      <dgm:prSet presAssocID="{D2D54C55-5F6D-4940-A809-BE41D8AC2550}" presName="vNodes" presStyleCnt="0"/>
      <dgm:spPr/>
    </dgm:pt>
    <dgm:pt modelId="{134F87D9-B5C4-44DE-A121-4F08206F7186}" type="pres">
      <dgm:prSet presAssocID="{B5B9F544-BCC0-4229-AADB-03A6251483D1}" presName="node" presStyleLbl="node1" presStyleIdx="0" presStyleCnt="3" custScaleX="127115" custScaleY="131403" custLinFactNeighborX="-2130" custLinFactNeighborY="36841">
        <dgm:presLayoutVars>
          <dgm:bulletEnabled val="1"/>
        </dgm:presLayoutVars>
      </dgm:prSet>
      <dgm:spPr>
        <a:prstGeom prst="flowChartManualOperation">
          <a:avLst/>
        </a:prstGeom>
      </dgm:spPr>
      <dgm:t>
        <a:bodyPr/>
        <a:lstStyle/>
        <a:p>
          <a:endParaRPr lang="en-US"/>
        </a:p>
      </dgm:t>
    </dgm:pt>
    <dgm:pt modelId="{B3A67ABD-818F-431C-817F-D8FD9C44680B}" type="pres">
      <dgm:prSet presAssocID="{2B4FD3AF-7FE5-4BAC-B6FA-9C1C29E796C9}" presName="spacerT" presStyleCnt="0"/>
      <dgm:spPr/>
    </dgm:pt>
    <dgm:pt modelId="{407E53F0-0724-40E4-BFF7-304628A5A1E3}" type="pres">
      <dgm:prSet presAssocID="{2B4FD3AF-7FE5-4BAC-B6FA-9C1C29E796C9}" presName="sibTrans" presStyleLbl="sibTrans2D1" presStyleIdx="0" presStyleCnt="2"/>
      <dgm:spPr/>
      <dgm:t>
        <a:bodyPr/>
        <a:lstStyle/>
        <a:p>
          <a:endParaRPr lang="en-US"/>
        </a:p>
      </dgm:t>
    </dgm:pt>
    <dgm:pt modelId="{3C3F4183-FCD7-4203-A036-A4767BF40650}" type="pres">
      <dgm:prSet presAssocID="{2B4FD3AF-7FE5-4BAC-B6FA-9C1C29E796C9}" presName="spacerB" presStyleCnt="0"/>
      <dgm:spPr/>
    </dgm:pt>
    <dgm:pt modelId="{99439AD4-4C55-43B7-A6DE-26137E148091}" type="pres">
      <dgm:prSet presAssocID="{A12C9850-891C-4090-A862-B5F768D56C5F}" presName="node" presStyleLbl="node1" presStyleIdx="1" presStyleCnt="3" custScaleX="135298" custScaleY="121637">
        <dgm:presLayoutVars>
          <dgm:bulletEnabled val="1"/>
        </dgm:presLayoutVars>
      </dgm:prSet>
      <dgm:spPr/>
      <dgm:t>
        <a:bodyPr/>
        <a:lstStyle/>
        <a:p>
          <a:endParaRPr lang="en-US"/>
        </a:p>
      </dgm:t>
    </dgm:pt>
    <dgm:pt modelId="{EA664E17-FC8E-4956-8E7D-1D1066745EED}" type="pres">
      <dgm:prSet presAssocID="{D2D54C55-5F6D-4940-A809-BE41D8AC2550}" presName="sibTransLast" presStyleLbl="sibTrans2D1" presStyleIdx="1" presStyleCnt="2"/>
      <dgm:spPr/>
      <dgm:t>
        <a:bodyPr/>
        <a:lstStyle/>
        <a:p>
          <a:endParaRPr lang="en-US"/>
        </a:p>
      </dgm:t>
    </dgm:pt>
    <dgm:pt modelId="{96E585E5-A509-4AF6-969B-8E0FCD0A0471}" type="pres">
      <dgm:prSet presAssocID="{D2D54C55-5F6D-4940-A809-BE41D8AC2550}" presName="connectorText" presStyleLbl="sibTrans2D1" presStyleIdx="1" presStyleCnt="2"/>
      <dgm:spPr/>
      <dgm:t>
        <a:bodyPr/>
        <a:lstStyle/>
        <a:p>
          <a:endParaRPr lang="en-US"/>
        </a:p>
      </dgm:t>
    </dgm:pt>
    <dgm:pt modelId="{2EFE2B4F-7526-456E-80B6-1C31AFEE7404}" type="pres">
      <dgm:prSet presAssocID="{D2D54C55-5F6D-4940-A809-BE41D8AC2550}" presName="lastNode" presStyleLbl="node1" presStyleIdx="2" presStyleCnt="3">
        <dgm:presLayoutVars>
          <dgm:bulletEnabled val="1"/>
        </dgm:presLayoutVars>
      </dgm:prSet>
      <dgm:spPr/>
      <dgm:t>
        <a:bodyPr/>
        <a:lstStyle/>
        <a:p>
          <a:endParaRPr lang="en-US"/>
        </a:p>
      </dgm:t>
    </dgm:pt>
  </dgm:ptLst>
  <dgm:cxnLst>
    <dgm:cxn modelId="{64D222F3-81D3-4529-BAA2-B8704AC6D9D5}" type="presOf" srcId="{3419FD97-EC63-44D5-93FB-CC98AC886A37}" destId="{96E585E5-A509-4AF6-969B-8E0FCD0A0471}" srcOrd="1" destOrd="0" presId="urn:microsoft.com/office/officeart/2005/8/layout/equation2"/>
    <dgm:cxn modelId="{166DBCA4-E825-4D56-BE65-2CBF65D35A1A}" type="presOf" srcId="{D2D54C55-5F6D-4940-A809-BE41D8AC2550}" destId="{CF155453-4B24-418A-8E2B-9F2AEDCF64F9}" srcOrd="0" destOrd="0" presId="urn:microsoft.com/office/officeart/2005/8/layout/equation2"/>
    <dgm:cxn modelId="{87F03898-100D-4164-BA8F-844FBD25257B}" type="presOf" srcId="{3419FD97-EC63-44D5-93FB-CC98AC886A37}" destId="{EA664E17-FC8E-4956-8E7D-1D1066745EED}" srcOrd="0" destOrd="0" presId="urn:microsoft.com/office/officeart/2005/8/layout/equation2"/>
    <dgm:cxn modelId="{ABA945ED-BDAE-4A81-BF89-35ECF551B731}" type="presOf" srcId="{A12C9850-891C-4090-A862-B5F768D56C5F}" destId="{99439AD4-4C55-43B7-A6DE-26137E148091}" srcOrd="0" destOrd="0" presId="urn:microsoft.com/office/officeart/2005/8/layout/equation2"/>
    <dgm:cxn modelId="{BE84D0BD-8AA9-4CE5-8345-44F35E21F022}" srcId="{D2D54C55-5F6D-4940-A809-BE41D8AC2550}" destId="{CD5E5AFA-9FB4-4F45-8C6D-DEA345B464F4}" srcOrd="2" destOrd="0" parTransId="{3DB39E32-4B5D-4BF1-9486-25599AFC05C3}" sibTransId="{101094FB-4281-4F6F-B3AB-9D156BBF80A9}"/>
    <dgm:cxn modelId="{993D711E-4B49-4570-B0AC-DDB861A6FEED}" type="presOf" srcId="{CD5E5AFA-9FB4-4F45-8C6D-DEA345B464F4}" destId="{2EFE2B4F-7526-456E-80B6-1C31AFEE7404}" srcOrd="0" destOrd="0" presId="urn:microsoft.com/office/officeart/2005/8/layout/equation2"/>
    <dgm:cxn modelId="{F4059141-2846-492A-B743-7DCD43137922}" srcId="{D2D54C55-5F6D-4940-A809-BE41D8AC2550}" destId="{B5B9F544-BCC0-4229-AADB-03A6251483D1}" srcOrd="0" destOrd="0" parTransId="{57924A0C-7AA7-4FE2-AB56-5C07EDA3D2AA}" sibTransId="{2B4FD3AF-7FE5-4BAC-B6FA-9C1C29E796C9}"/>
    <dgm:cxn modelId="{C727E67E-18AA-434B-9CE0-B5D03FFB61CB}" type="presOf" srcId="{2B4FD3AF-7FE5-4BAC-B6FA-9C1C29E796C9}" destId="{407E53F0-0724-40E4-BFF7-304628A5A1E3}" srcOrd="0" destOrd="0" presId="urn:microsoft.com/office/officeart/2005/8/layout/equation2"/>
    <dgm:cxn modelId="{BB82067D-CA6E-4D9C-8709-E29D9E04DFDA}" type="presOf" srcId="{B5B9F544-BCC0-4229-AADB-03A6251483D1}" destId="{134F87D9-B5C4-44DE-A121-4F08206F7186}" srcOrd="0" destOrd="0" presId="urn:microsoft.com/office/officeart/2005/8/layout/equation2"/>
    <dgm:cxn modelId="{48F80392-256B-44DD-B18E-33E0F87D30D4}" srcId="{D2D54C55-5F6D-4940-A809-BE41D8AC2550}" destId="{A12C9850-891C-4090-A862-B5F768D56C5F}" srcOrd="1" destOrd="0" parTransId="{F078B475-4EAB-41D7-8E69-2BD48A9A10F9}" sibTransId="{3419FD97-EC63-44D5-93FB-CC98AC886A37}"/>
    <dgm:cxn modelId="{E115C6AA-34AB-4E81-8FA4-DDDB8A440676}" type="presParOf" srcId="{CF155453-4B24-418A-8E2B-9F2AEDCF64F9}" destId="{81A41EF4-E99C-4040-B604-7E2AA5A48C04}" srcOrd="0" destOrd="0" presId="urn:microsoft.com/office/officeart/2005/8/layout/equation2"/>
    <dgm:cxn modelId="{6A6AD742-EE76-4A7D-817E-F9CDD28B29F9}" type="presParOf" srcId="{81A41EF4-E99C-4040-B604-7E2AA5A48C04}" destId="{134F87D9-B5C4-44DE-A121-4F08206F7186}" srcOrd="0" destOrd="0" presId="urn:microsoft.com/office/officeart/2005/8/layout/equation2"/>
    <dgm:cxn modelId="{BA31060C-EBBE-4637-97C1-6C459CBA822A}" type="presParOf" srcId="{81A41EF4-E99C-4040-B604-7E2AA5A48C04}" destId="{B3A67ABD-818F-431C-817F-D8FD9C44680B}" srcOrd="1" destOrd="0" presId="urn:microsoft.com/office/officeart/2005/8/layout/equation2"/>
    <dgm:cxn modelId="{52C6B14B-1138-4396-A29E-AC4D2131657F}" type="presParOf" srcId="{81A41EF4-E99C-4040-B604-7E2AA5A48C04}" destId="{407E53F0-0724-40E4-BFF7-304628A5A1E3}" srcOrd="2" destOrd="0" presId="urn:microsoft.com/office/officeart/2005/8/layout/equation2"/>
    <dgm:cxn modelId="{584BE85E-F0B9-4F69-B248-8C03D7FCDCF0}" type="presParOf" srcId="{81A41EF4-E99C-4040-B604-7E2AA5A48C04}" destId="{3C3F4183-FCD7-4203-A036-A4767BF40650}" srcOrd="3" destOrd="0" presId="urn:microsoft.com/office/officeart/2005/8/layout/equation2"/>
    <dgm:cxn modelId="{A5A38DBF-4505-4912-9053-661F2D34D02E}" type="presParOf" srcId="{81A41EF4-E99C-4040-B604-7E2AA5A48C04}" destId="{99439AD4-4C55-43B7-A6DE-26137E148091}" srcOrd="4" destOrd="0" presId="urn:microsoft.com/office/officeart/2005/8/layout/equation2"/>
    <dgm:cxn modelId="{B69954CC-EA27-4F9A-A8BE-31F593F639DE}" type="presParOf" srcId="{CF155453-4B24-418A-8E2B-9F2AEDCF64F9}" destId="{EA664E17-FC8E-4956-8E7D-1D1066745EED}" srcOrd="1" destOrd="0" presId="urn:microsoft.com/office/officeart/2005/8/layout/equation2"/>
    <dgm:cxn modelId="{088F5016-4473-4CCB-A62D-7E479D9D659C}" type="presParOf" srcId="{EA664E17-FC8E-4956-8E7D-1D1066745EED}" destId="{96E585E5-A509-4AF6-969B-8E0FCD0A0471}" srcOrd="0" destOrd="0" presId="urn:microsoft.com/office/officeart/2005/8/layout/equation2"/>
    <dgm:cxn modelId="{02C4DE7D-64CD-4C2C-A6AA-237375031332}" type="presParOf" srcId="{CF155453-4B24-418A-8E2B-9F2AEDCF64F9}" destId="{2EFE2B4F-7526-456E-80B6-1C31AFEE7404}" srcOrd="2" destOrd="0" presId="urn:microsoft.com/office/officeart/2005/8/layout/equati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2A4ABF-DD69-4ABE-974C-EDBCE952B92E}"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EDFF3DD2-6CE8-48F0-A968-C0B470C9AF8F}">
      <dgm:prSet phldrT="[Text]"/>
      <dgm:spPr/>
      <dgm:t>
        <a:bodyPr/>
        <a:lstStyle/>
        <a:p>
          <a:r>
            <a:rPr lang="en-US" dirty="0" smtClean="0"/>
            <a:t>April</a:t>
          </a:r>
          <a:endParaRPr lang="en-US" dirty="0"/>
        </a:p>
      </dgm:t>
    </dgm:pt>
    <dgm:pt modelId="{7CC9E34C-1392-4427-B852-0E8C250907D3}" type="parTrans" cxnId="{EABA0BBD-0F1A-4EC6-AD5E-852163D66AE2}">
      <dgm:prSet/>
      <dgm:spPr/>
      <dgm:t>
        <a:bodyPr/>
        <a:lstStyle/>
        <a:p>
          <a:endParaRPr lang="en-US"/>
        </a:p>
      </dgm:t>
    </dgm:pt>
    <dgm:pt modelId="{EF18B164-9C4D-469A-A025-10EEB1D6A2B9}" type="sibTrans" cxnId="{EABA0BBD-0F1A-4EC6-AD5E-852163D66AE2}">
      <dgm:prSet/>
      <dgm:spPr/>
      <dgm:t>
        <a:bodyPr/>
        <a:lstStyle/>
        <a:p>
          <a:endParaRPr lang="en-US"/>
        </a:p>
      </dgm:t>
    </dgm:pt>
    <dgm:pt modelId="{8F16229D-5151-4662-932F-D0D83916E948}">
      <dgm:prSet phldrT="[Text]"/>
      <dgm:spPr/>
      <dgm:t>
        <a:bodyPr/>
        <a:lstStyle/>
        <a:p>
          <a:r>
            <a:rPr lang="en-US" smtClean="0"/>
            <a:t>May</a:t>
          </a:r>
          <a:endParaRPr lang="en-US" dirty="0"/>
        </a:p>
      </dgm:t>
    </dgm:pt>
    <dgm:pt modelId="{DA8F7B67-3AC6-408E-96D6-B2F561E43261}" type="parTrans" cxnId="{1F54E269-5694-497D-B801-7FD5365B4B55}">
      <dgm:prSet/>
      <dgm:spPr/>
      <dgm:t>
        <a:bodyPr/>
        <a:lstStyle/>
        <a:p>
          <a:endParaRPr lang="en-US"/>
        </a:p>
      </dgm:t>
    </dgm:pt>
    <dgm:pt modelId="{27098306-C626-43A2-B663-4CE0C36B38C3}" type="sibTrans" cxnId="{1F54E269-5694-497D-B801-7FD5365B4B55}">
      <dgm:prSet/>
      <dgm:spPr/>
      <dgm:t>
        <a:bodyPr/>
        <a:lstStyle/>
        <a:p>
          <a:endParaRPr lang="en-US"/>
        </a:p>
      </dgm:t>
    </dgm:pt>
    <dgm:pt modelId="{694E0D82-45CC-4296-8E7E-125E068C9D7B}">
      <dgm:prSet phldrT="[Text]"/>
      <dgm:spPr/>
      <dgm:t>
        <a:bodyPr/>
        <a:lstStyle/>
        <a:p>
          <a:r>
            <a:rPr lang="en-US" dirty="0" smtClean="0"/>
            <a:t>June</a:t>
          </a:r>
          <a:endParaRPr lang="en-US" dirty="0"/>
        </a:p>
      </dgm:t>
    </dgm:pt>
    <dgm:pt modelId="{4ACB1678-AB6F-4609-98A9-82FBCB332259}" type="parTrans" cxnId="{E6A5A377-7B72-4644-8DF1-466667ECBAD2}">
      <dgm:prSet/>
      <dgm:spPr/>
      <dgm:t>
        <a:bodyPr/>
        <a:lstStyle/>
        <a:p>
          <a:endParaRPr lang="en-US"/>
        </a:p>
      </dgm:t>
    </dgm:pt>
    <dgm:pt modelId="{767D5A8E-A7E7-4440-ADEF-3EE4219288B5}" type="sibTrans" cxnId="{E6A5A377-7B72-4644-8DF1-466667ECBAD2}">
      <dgm:prSet/>
      <dgm:spPr/>
      <dgm:t>
        <a:bodyPr/>
        <a:lstStyle/>
        <a:p>
          <a:endParaRPr lang="en-US"/>
        </a:p>
      </dgm:t>
    </dgm:pt>
    <dgm:pt modelId="{FA9AEA9F-7FD9-484B-9218-882CDACDDEDB}">
      <dgm:prSet/>
      <dgm:spPr/>
      <dgm:t>
        <a:bodyPr/>
        <a:lstStyle/>
        <a:p>
          <a:r>
            <a:rPr lang="en-US" dirty="0" smtClean="0"/>
            <a:t>July</a:t>
          </a:r>
          <a:endParaRPr lang="en-US" dirty="0"/>
        </a:p>
      </dgm:t>
    </dgm:pt>
    <dgm:pt modelId="{D723D800-5643-49FB-B7A9-B8594845BB60}" type="parTrans" cxnId="{56504754-245F-4E9C-8415-12D45438A972}">
      <dgm:prSet/>
      <dgm:spPr/>
      <dgm:t>
        <a:bodyPr/>
        <a:lstStyle/>
        <a:p>
          <a:endParaRPr lang="en-US"/>
        </a:p>
      </dgm:t>
    </dgm:pt>
    <dgm:pt modelId="{1AAD2D9D-9D02-4199-8811-EC7D4C3567A6}" type="sibTrans" cxnId="{56504754-245F-4E9C-8415-12D45438A972}">
      <dgm:prSet/>
      <dgm:spPr/>
      <dgm:t>
        <a:bodyPr/>
        <a:lstStyle/>
        <a:p>
          <a:endParaRPr lang="en-US"/>
        </a:p>
      </dgm:t>
    </dgm:pt>
    <dgm:pt modelId="{5B9FD22C-BB75-4B6C-91DB-0F6B609D3E89}">
      <dgm:prSet/>
      <dgm:spPr/>
      <dgm:t>
        <a:bodyPr/>
        <a:lstStyle/>
        <a:p>
          <a:r>
            <a:rPr lang="en-US" dirty="0" smtClean="0"/>
            <a:t>September</a:t>
          </a:r>
          <a:endParaRPr lang="en-US" dirty="0"/>
        </a:p>
      </dgm:t>
    </dgm:pt>
    <dgm:pt modelId="{1CB8F42D-A677-4B81-BDDC-9B467FC370FF}" type="parTrans" cxnId="{F7905640-D43A-42F6-9C4D-E98165FD8059}">
      <dgm:prSet/>
      <dgm:spPr/>
      <dgm:t>
        <a:bodyPr/>
        <a:lstStyle/>
        <a:p>
          <a:endParaRPr lang="en-US"/>
        </a:p>
      </dgm:t>
    </dgm:pt>
    <dgm:pt modelId="{DAEA1D1E-EFFB-49B0-A23D-5E0142ED61B3}" type="sibTrans" cxnId="{F7905640-D43A-42F6-9C4D-E98165FD8059}">
      <dgm:prSet/>
      <dgm:spPr/>
      <dgm:t>
        <a:bodyPr/>
        <a:lstStyle/>
        <a:p>
          <a:endParaRPr lang="en-US"/>
        </a:p>
      </dgm:t>
    </dgm:pt>
    <dgm:pt modelId="{47D9F63F-D0EA-4D2C-B1F8-28B90ED34080}">
      <dgm:prSet/>
      <dgm:spPr/>
      <dgm:t>
        <a:bodyPr/>
        <a:lstStyle/>
        <a:p>
          <a:r>
            <a:rPr lang="en-US" dirty="0" smtClean="0"/>
            <a:t>August	</a:t>
          </a:r>
          <a:endParaRPr lang="en-US" dirty="0"/>
        </a:p>
      </dgm:t>
    </dgm:pt>
    <dgm:pt modelId="{52D74976-A4F2-4DEE-90A6-9CEA8CD68787}" type="parTrans" cxnId="{8E6632EE-F387-4E12-9036-1983460A9E6F}">
      <dgm:prSet/>
      <dgm:spPr/>
      <dgm:t>
        <a:bodyPr/>
        <a:lstStyle/>
        <a:p>
          <a:endParaRPr lang="en-US"/>
        </a:p>
      </dgm:t>
    </dgm:pt>
    <dgm:pt modelId="{D19F1A7F-6FC1-489A-91B4-63B9B757F6C3}" type="sibTrans" cxnId="{8E6632EE-F387-4E12-9036-1983460A9E6F}">
      <dgm:prSet/>
      <dgm:spPr/>
      <dgm:t>
        <a:bodyPr/>
        <a:lstStyle/>
        <a:p>
          <a:endParaRPr lang="en-US"/>
        </a:p>
      </dgm:t>
    </dgm:pt>
    <dgm:pt modelId="{A52C5EDD-2B68-4C6C-BA36-BC9174F9C4D0}" type="pres">
      <dgm:prSet presAssocID="{D92A4ABF-DD69-4ABE-974C-EDBCE952B92E}" presName="Name0" presStyleCnt="0">
        <dgm:presLayoutVars>
          <dgm:dir/>
        </dgm:presLayoutVars>
      </dgm:prSet>
      <dgm:spPr/>
      <dgm:t>
        <a:bodyPr/>
        <a:lstStyle/>
        <a:p>
          <a:endParaRPr lang="en-US"/>
        </a:p>
      </dgm:t>
    </dgm:pt>
    <dgm:pt modelId="{3EBE232E-E67D-4C1A-8CF7-B3B5AB1244CD}" type="pres">
      <dgm:prSet presAssocID="{EDFF3DD2-6CE8-48F0-A968-C0B470C9AF8F}" presName="composite" presStyleCnt="0"/>
      <dgm:spPr/>
    </dgm:pt>
    <dgm:pt modelId="{5C13B07F-8B99-4157-8496-803038F4406B}" type="pres">
      <dgm:prSet presAssocID="{EDFF3DD2-6CE8-48F0-A968-C0B470C9AF8F}" presName="rect2" presStyleLbl="revTx" presStyleIdx="0" presStyleCnt="6">
        <dgm:presLayoutVars>
          <dgm:bulletEnabled val="1"/>
        </dgm:presLayoutVars>
      </dgm:prSet>
      <dgm:spPr/>
      <dgm:t>
        <a:bodyPr/>
        <a:lstStyle/>
        <a:p>
          <a:endParaRPr lang="en-US"/>
        </a:p>
      </dgm:t>
    </dgm:pt>
    <dgm:pt modelId="{6EA623AA-E643-4810-969E-58C41B6FB964}" type="pres">
      <dgm:prSet presAssocID="{EDFF3DD2-6CE8-48F0-A968-C0B470C9AF8F}" presName="rect1" presStyleLbl="alignImgPlace1" presStyleIdx="0" presStyleCnt="6" custScaleX="116322"/>
      <dgm:spPr>
        <a:blipFill rotWithShape="1">
          <a:blip xmlns:r="http://schemas.openxmlformats.org/officeDocument/2006/relationships" r:embed="rId1"/>
          <a:stretch>
            <a:fillRect/>
          </a:stretch>
        </a:blipFill>
      </dgm:spPr>
    </dgm:pt>
    <dgm:pt modelId="{D19F7810-B6B1-4600-B5A2-6FD12D3F2A7B}" type="pres">
      <dgm:prSet presAssocID="{EF18B164-9C4D-469A-A025-10EEB1D6A2B9}" presName="sibTrans" presStyleCnt="0"/>
      <dgm:spPr/>
    </dgm:pt>
    <dgm:pt modelId="{D9FEDAC3-88E7-4D74-9CFE-A0D1111F25BC}" type="pres">
      <dgm:prSet presAssocID="{8F16229D-5151-4662-932F-D0D83916E948}" presName="composite" presStyleCnt="0"/>
      <dgm:spPr/>
    </dgm:pt>
    <dgm:pt modelId="{F173EFB9-4B75-4548-9A31-869572A31B9B}" type="pres">
      <dgm:prSet presAssocID="{8F16229D-5151-4662-932F-D0D83916E948}" presName="rect2" presStyleLbl="revTx" presStyleIdx="1" presStyleCnt="6">
        <dgm:presLayoutVars>
          <dgm:bulletEnabled val="1"/>
        </dgm:presLayoutVars>
      </dgm:prSet>
      <dgm:spPr/>
      <dgm:t>
        <a:bodyPr/>
        <a:lstStyle/>
        <a:p>
          <a:endParaRPr lang="en-US"/>
        </a:p>
      </dgm:t>
    </dgm:pt>
    <dgm:pt modelId="{C36ABE87-25CA-424B-A23C-F48B759F0F9C}" type="pres">
      <dgm:prSet presAssocID="{8F16229D-5151-4662-932F-D0D83916E948}" presName="rect1" presStyleLbl="alignImgPlace1" presStyleIdx="1" presStyleCnt="6" custScaleX="116322"/>
      <dgm:spPr>
        <a:blipFill rotWithShape="1">
          <a:blip xmlns:r="http://schemas.openxmlformats.org/officeDocument/2006/relationships" r:embed="rId2"/>
          <a:stretch>
            <a:fillRect/>
          </a:stretch>
        </a:blipFill>
      </dgm:spPr>
    </dgm:pt>
    <dgm:pt modelId="{80D1DEE5-31C7-4D19-8A52-CDB9080D2981}" type="pres">
      <dgm:prSet presAssocID="{27098306-C626-43A2-B663-4CE0C36B38C3}" presName="sibTrans" presStyleCnt="0"/>
      <dgm:spPr/>
    </dgm:pt>
    <dgm:pt modelId="{2F0E0A25-6904-45CB-BAF1-98B74716D021}" type="pres">
      <dgm:prSet presAssocID="{694E0D82-45CC-4296-8E7E-125E068C9D7B}" presName="composite" presStyleCnt="0"/>
      <dgm:spPr/>
    </dgm:pt>
    <dgm:pt modelId="{8BFF2838-8313-46B9-91A4-1FDC77EDF5EC}" type="pres">
      <dgm:prSet presAssocID="{694E0D82-45CC-4296-8E7E-125E068C9D7B}" presName="rect2" presStyleLbl="revTx" presStyleIdx="2" presStyleCnt="6">
        <dgm:presLayoutVars>
          <dgm:bulletEnabled val="1"/>
        </dgm:presLayoutVars>
      </dgm:prSet>
      <dgm:spPr/>
      <dgm:t>
        <a:bodyPr/>
        <a:lstStyle/>
        <a:p>
          <a:endParaRPr lang="en-US"/>
        </a:p>
      </dgm:t>
    </dgm:pt>
    <dgm:pt modelId="{287EC87C-3D10-4232-827E-FDBC96A96500}" type="pres">
      <dgm:prSet presAssocID="{694E0D82-45CC-4296-8E7E-125E068C9D7B}" presName="rect1" presStyleLbl="alignImgPlace1" presStyleIdx="2" presStyleCnt="6" custScaleX="116322"/>
      <dgm:spPr>
        <a:blipFill rotWithShape="1">
          <a:blip xmlns:r="http://schemas.openxmlformats.org/officeDocument/2006/relationships" r:embed="rId3"/>
          <a:stretch>
            <a:fillRect/>
          </a:stretch>
        </a:blipFill>
      </dgm:spPr>
    </dgm:pt>
    <dgm:pt modelId="{91E49361-C954-48C6-A8E4-0F9CD8F2AD13}" type="pres">
      <dgm:prSet presAssocID="{767D5A8E-A7E7-4440-ADEF-3EE4219288B5}" presName="sibTrans" presStyleCnt="0"/>
      <dgm:spPr/>
    </dgm:pt>
    <dgm:pt modelId="{3EDD9E57-70E1-4E2C-8428-83051F7EAD5C}" type="pres">
      <dgm:prSet presAssocID="{FA9AEA9F-7FD9-484B-9218-882CDACDDEDB}" presName="composite" presStyleCnt="0"/>
      <dgm:spPr/>
    </dgm:pt>
    <dgm:pt modelId="{CB41BF55-3A80-46A8-B7AB-7F08828F6DB5}" type="pres">
      <dgm:prSet presAssocID="{FA9AEA9F-7FD9-484B-9218-882CDACDDEDB}" presName="rect2" presStyleLbl="revTx" presStyleIdx="3" presStyleCnt="6">
        <dgm:presLayoutVars>
          <dgm:bulletEnabled val="1"/>
        </dgm:presLayoutVars>
      </dgm:prSet>
      <dgm:spPr/>
      <dgm:t>
        <a:bodyPr/>
        <a:lstStyle/>
        <a:p>
          <a:endParaRPr lang="en-US"/>
        </a:p>
      </dgm:t>
    </dgm:pt>
    <dgm:pt modelId="{25995FD3-5B40-4BC8-9891-D911BA56FB2E}" type="pres">
      <dgm:prSet presAssocID="{FA9AEA9F-7FD9-484B-9218-882CDACDDEDB}" presName="rect1" presStyleLbl="alignImgPlace1" presStyleIdx="3" presStyleCnt="6" custScaleX="116322"/>
      <dgm:spPr>
        <a:blipFill rotWithShape="1">
          <a:blip xmlns:r="http://schemas.openxmlformats.org/officeDocument/2006/relationships" r:embed="rId4"/>
          <a:stretch>
            <a:fillRect/>
          </a:stretch>
        </a:blipFill>
      </dgm:spPr>
      <dgm:t>
        <a:bodyPr/>
        <a:lstStyle/>
        <a:p>
          <a:endParaRPr lang="en-US"/>
        </a:p>
      </dgm:t>
    </dgm:pt>
    <dgm:pt modelId="{E9F67CAF-C8B5-4F17-A2AD-381881B2BD01}" type="pres">
      <dgm:prSet presAssocID="{1AAD2D9D-9D02-4199-8811-EC7D4C3567A6}" presName="sibTrans" presStyleCnt="0"/>
      <dgm:spPr/>
    </dgm:pt>
    <dgm:pt modelId="{5EE0807A-CB79-45DD-AD28-AA1A17B790F0}" type="pres">
      <dgm:prSet presAssocID="{47D9F63F-D0EA-4D2C-B1F8-28B90ED34080}" presName="composite" presStyleCnt="0"/>
      <dgm:spPr/>
    </dgm:pt>
    <dgm:pt modelId="{FC5CCE01-E8DF-4515-BA68-4EBECC480774}" type="pres">
      <dgm:prSet presAssocID="{47D9F63F-D0EA-4D2C-B1F8-28B90ED34080}" presName="rect2" presStyleLbl="revTx" presStyleIdx="4" presStyleCnt="6">
        <dgm:presLayoutVars>
          <dgm:bulletEnabled val="1"/>
        </dgm:presLayoutVars>
      </dgm:prSet>
      <dgm:spPr/>
      <dgm:t>
        <a:bodyPr/>
        <a:lstStyle/>
        <a:p>
          <a:endParaRPr lang="en-US"/>
        </a:p>
      </dgm:t>
    </dgm:pt>
    <dgm:pt modelId="{F5FEB23C-C514-4917-9CB2-80008112D2CA}" type="pres">
      <dgm:prSet presAssocID="{47D9F63F-D0EA-4D2C-B1F8-28B90ED34080}" presName="rect1" presStyleLbl="alignImgPlace1" presStyleIdx="4" presStyleCnt="6" custScaleX="116322"/>
      <dgm:spPr>
        <a:blipFill rotWithShape="1">
          <a:blip xmlns:r="http://schemas.openxmlformats.org/officeDocument/2006/relationships" r:embed="rId5"/>
          <a:stretch>
            <a:fillRect/>
          </a:stretch>
        </a:blipFill>
      </dgm:spPr>
      <dgm:t>
        <a:bodyPr/>
        <a:lstStyle/>
        <a:p>
          <a:endParaRPr lang="en-US"/>
        </a:p>
      </dgm:t>
    </dgm:pt>
    <dgm:pt modelId="{B0729875-7E8C-4B01-98FF-1D6544D28B6D}" type="pres">
      <dgm:prSet presAssocID="{D19F1A7F-6FC1-489A-91B4-63B9B757F6C3}" presName="sibTrans" presStyleCnt="0"/>
      <dgm:spPr/>
    </dgm:pt>
    <dgm:pt modelId="{901D106E-CAB0-4F60-824D-D06E8F17D87A}" type="pres">
      <dgm:prSet presAssocID="{5B9FD22C-BB75-4B6C-91DB-0F6B609D3E89}" presName="composite" presStyleCnt="0"/>
      <dgm:spPr/>
    </dgm:pt>
    <dgm:pt modelId="{9FB86290-D90A-4A18-8501-463DD1221BB5}" type="pres">
      <dgm:prSet presAssocID="{5B9FD22C-BB75-4B6C-91DB-0F6B609D3E89}" presName="rect2" presStyleLbl="revTx" presStyleIdx="5" presStyleCnt="6">
        <dgm:presLayoutVars>
          <dgm:bulletEnabled val="1"/>
        </dgm:presLayoutVars>
      </dgm:prSet>
      <dgm:spPr/>
      <dgm:t>
        <a:bodyPr/>
        <a:lstStyle/>
        <a:p>
          <a:endParaRPr lang="en-US"/>
        </a:p>
      </dgm:t>
    </dgm:pt>
    <dgm:pt modelId="{B5B3C201-5877-45F7-A187-5F05404EDF92}" type="pres">
      <dgm:prSet presAssocID="{5B9FD22C-BB75-4B6C-91DB-0F6B609D3E89}" presName="rect1" presStyleLbl="alignImgPlace1" presStyleIdx="5" presStyleCnt="6" custScaleX="116322"/>
      <dgm:spPr>
        <a:blipFill rotWithShape="1">
          <a:blip xmlns:r="http://schemas.openxmlformats.org/officeDocument/2006/relationships" r:embed="rId6"/>
          <a:stretch>
            <a:fillRect/>
          </a:stretch>
        </a:blipFill>
      </dgm:spPr>
      <dgm:t>
        <a:bodyPr/>
        <a:lstStyle/>
        <a:p>
          <a:endParaRPr lang="en-US"/>
        </a:p>
      </dgm:t>
    </dgm:pt>
  </dgm:ptLst>
  <dgm:cxnLst>
    <dgm:cxn modelId="{7812C90E-719B-4929-ACE3-B8E0C421C661}" type="presOf" srcId="{EDFF3DD2-6CE8-48F0-A968-C0B470C9AF8F}" destId="{5C13B07F-8B99-4157-8496-803038F4406B}" srcOrd="0" destOrd="0" presId="urn:microsoft.com/office/officeart/2008/layout/PictureGrid"/>
    <dgm:cxn modelId="{E6A5A377-7B72-4644-8DF1-466667ECBAD2}" srcId="{D92A4ABF-DD69-4ABE-974C-EDBCE952B92E}" destId="{694E0D82-45CC-4296-8E7E-125E068C9D7B}" srcOrd="2" destOrd="0" parTransId="{4ACB1678-AB6F-4609-98A9-82FBCB332259}" sibTransId="{767D5A8E-A7E7-4440-ADEF-3EE4219288B5}"/>
    <dgm:cxn modelId="{154EDBD5-2CC0-4835-8FE2-BDA0CE71E027}" type="presOf" srcId="{D92A4ABF-DD69-4ABE-974C-EDBCE952B92E}" destId="{A52C5EDD-2B68-4C6C-BA36-BC9174F9C4D0}" srcOrd="0" destOrd="0" presId="urn:microsoft.com/office/officeart/2008/layout/PictureGrid"/>
    <dgm:cxn modelId="{F7905640-D43A-42F6-9C4D-E98165FD8059}" srcId="{D92A4ABF-DD69-4ABE-974C-EDBCE952B92E}" destId="{5B9FD22C-BB75-4B6C-91DB-0F6B609D3E89}" srcOrd="5" destOrd="0" parTransId="{1CB8F42D-A677-4B81-BDDC-9B467FC370FF}" sibTransId="{DAEA1D1E-EFFB-49B0-A23D-5E0142ED61B3}"/>
    <dgm:cxn modelId="{8444048E-4F7F-4C9C-97B2-939DF5F8017D}" type="presOf" srcId="{8F16229D-5151-4662-932F-D0D83916E948}" destId="{F173EFB9-4B75-4548-9A31-869572A31B9B}" srcOrd="0" destOrd="0" presId="urn:microsoft.com/office/officeart/2008/layout/PictureGrid"/>
    <dgm:cxn modelId="{EABA0BBD-0F1A-4EC6-AD5E-852163D66AE2}" srcId="{D92A4ABF-DD69-4ABE-974C-EDBCE952B92E}" destId="{EDFF3DD2-6CE8-48F0-A968-C0B470C9AF8F}" srcOrd="0" destOrd="0" parTransId="{7CC9E34C-1392-4427-B852-0E8C250907D3}" sibTransId="{EF18B164-9C4D-469A-A025-10EEB1D6A2B9}"/>
    <dgm:cxn modelId="{B11C1172-200F-471C-9777-AC80B991BC44}" type="presOf" srcId="{FA9AEA9F-7FD9-484B-9218-882CDACDDEDB}" destId="{CB41BF55-3A80-46A8-B7AB-7F08828F6DB5}" srcOrd="0" destOrd="0" presId="urn:microsoft.com/office/officeart/2008/layout/PictureGrid"/>
    <dgm:cxn modelId="{1F54E269-5694-497D-B801-7FD5365B4B55}" srcId="{D92A4ABF-DD69-4ABE-974C-EDBCE952B92E}" destId="{8F16229D-5151-4662-932F-D0D83916E948}" srcOrd="1" destOrd="0" parTransId="{DA8F7B67-3AC6-408E-96D6-B2F561E43261}" sibTransId="{27098306-C626-43A2-B663-4CE0C36B38C3}"/>
    <dgm:cxn modelId="{B3BB90E6-2F21-47DF-A751-2F9AA3990271}" type="presOf" srcId="{47D9F63F-D0EA-4D2C-B1F8-28B90ED34080}" destId="{FC5CCE01-E8DF-4515-BA68-4EBECC480774}" srcOrd="0" destOrd="0" presId="urn:microsoft.com/office/officeart/2008/layout/PictureGrid"/>
    <dgm:cxn modelId="{8E6632EE-F387-4E12-9036-1983460A9E6F}" srcId="{D92A4ABF-DD69-4ABE-974C-EDBCE952B92E}" destId="{47D9F63F-D0EA-4D2C-B1F8-28B90ED34080}" srcOrd="4" destOrd="0" parTransId="{52D74976-A4F2-4DEE-90A6-9CEA8CD68787}" sibTransId="{D19F1A7F-6FC1-489A-91B4-63B9B757F6C3}"/>
    <dgm:cxn modelId="{52AED921-7A0A-4193-85B1-2E35247B086F}" type="presOf" srcId="{5B9FD22C-BB75-4B6C-91DB-0F6B609D3E89}" destId="{9FB86290-D90A-4A18-8501-463DD1221BB5}" srcOrd="0" destOrd="0" presId="urn:microsoft.com/office/officeart/2008/layout/PictureGrid"/>
    <dgm:cxn modelId="{7FDA60CC-4D85-4832-BF54-43F2A9EFB9A6}" type="presOf" srcId="{694E0D82-45CC-4296-8E7E-125E068C9D7B}" destId="{8BFF2838-8313-46B9-91A4-1FDC77EDF5EC}" srcOrd="0" destOrd="0" presId="urn:microsoft.com/office/officeart/2008/layout/PictureGrid"/>
    <dgm:cxn modelId="{56504754-245F-4E9C-8415-12D45438A972}" srcId="{D92A4ABF-DD69-4ABE-974C-EDBCE952B92E}" destId="{FA9AEA9F-7FD9-484B-9218-882CDACDDEDB}" srcOrd="3" destOrd="0" parTransId="{D723D800-5643-49FB-B7A9-B8594845BB60}" sibTransId="{1AAD2D9D-9D02-4199-8811-EC7D4C3567A6}"/>
    <dgm:cxn modelId="{C23C433B-4B2B-4A95-BE5F-DB32A79E5FCD}" type="presParOf" srcId="{A52C5EDD-2B68-4C6C-BA36-BC9174F9C4D0}" destId="{3EBE232E-E67D-4C1A-8CF7-B3B5AB1244CD}" srcOrd="0" destOrd="0" presId="urn:microsoft.com/office/officeart/2008/layout/PictureGrid"/>
    <dgm:cxn modelId="{A15DDE0D-9D01-4FFB-9153-EF0CD8F8ABF7}" type="presParOf" srcId="{3EBE232E-E67D-4C1A-8CF7-B3B5AB1244CD}" destId="{5C13B07F-8B99-4157-8496-803038F4406B}" srcOrd="0" destOrd="0" presId="urn:microsoft.com/office/officeart/2008/layout/PictureGrid"/>
    <dgm:cxn modelId="{10BA46D4-4F0A-4F43-8577-1F339C5D5D8E}" type="presParOf" srcId="{3EBE232E-E67D-4C1A-8CF7-B3B5AB1244CD}" destId="{6EA623AA-E643-4810-969E-58C41B6FB964}" srcOrd="1" destOrd="0" presId="urn:microsoft.com/office/officeart/2008/layout/PictureGrid"/>
    <dgm:cxn modelId="{7C85E1FA-96FE-4B70-815C-193A29DE259D}" type="presParOf" srcId="{A52C5EDD-2B68-4C6C-BA36-BC9174F9C4D0}" destId="{D19F7810-B6B1-4600-B5A2-6FD12D3F2A7B}" srcOrd="1" destOrd="0" presId="urn:microsoft.com/office/officeart/2008/layout/PictureGrid"/>
    <dgm:cxn modelId="{D4E7E82B-0D89-460F-A157-0BD1BF748835}" type="presParOf" srcId="{A52C5EDD-2B68-4C6C-BA36-BC9174F9C4D0}" destId="{D9FEDAC3-88E7-4D74-9CFE-A0D1111F25BC}" srcOrd="2" destOrd="0" presId="urn:microsoft.com/office/officeart/2008/layout/PictureGrid"/>
    <dgm:cxn modelId="{F95A8AEB-7D18-4E7F-9205-C428BF49CD27}" type="presParOf" srcId="{D9FEDAC3-88E7-4D74-9CFE-A0D1111F25BC}" destId="{F173EFB9-4B75-4548-9A31-869572A31B9B}" srcOrd="0" destOrd="0" presId="urn:microsoft.com/office/officeart/2008/layout/PictureGrid"/>
    <dgm:cxn modelId="{9CBC1751-6D43-4285-8EE1-0D5FE1ECAEA7}" type="presParOf" srcId="{D9FEDAC3-88E7-4D74-9CFE-A0D1111F25BC}" destId="{C36ABE87-25CA-424B-A23C-F48B759F0F9C}" srcOrd="1" destOrd="0" presId="urn:microsoft.com/office/officeart/2008/layout/PictureGrid"/>
    <dgm:cxn modelId="{28B32C3E-6D45-492B-BD58-E6DDEE417C3C}" type="presParOf" srcId="{A52C5EDD-2B68-4C6C-BA36-BC9174F9C4D0}" destId="{80D1DEE5-31C7-4D19-8A52-CDB9080D2981}" srcOrd="3" destOrd="0" presId="urn:microsoft.com/office/officeart/2008/layout/PictureGrid"/>
    <dgm:cxn modelId="{F0E1333A-BDE4-4467-B99F-DADAAA3121C1}" type="presParOf" srcId="{A52C5EDD-2B68-4C6C-BA36-BC9174F9C4D0}" destId="{2F0E0A25-6904-45CB-BAF1-98B74716D021}" srcOrd="4" destOrd="0" presId="urn:microsoft.com/office/officeart/2008/layout/PictureGrid"/>
    <dgm:cxn modelId="{0DD0BDCB-3F57-450F-A422-9AFAB9A9D3D3}" type="presParOf" srcId="{2F0E0A25-6904-45CB-BAF1-98B74716D021}" destId="{8BFF2838-8313-46B9-91A4-1FDC77EDF5EC}" srcOrd="0" destOrd="0" presId="urn:microsoft.com/office/officeart/2008/layout/PictureGrid"/>
    <dgm:cxn modelId="{57B6510C-7005-42B3-BEF8-19A447A7BBA2}" type="presParOf" srcId="{2F0E0A25-6904-45CB-BAF1-98B74716D021}" destId="{287EC87C-3D10-4232-827E-FDBC96A96500}" srcOrd="1" destOrd="0" presId="urn:microsoft.com/office/officeart/2008/layout/PictureGrid"/>
    <dgm:cxn modelId="{A4CA9BD6-5107-440F-B1AE-A3F5253D9D8A}" type="presParOf" srcId="{A52C5EDD-2B68-4C6C-BA36-BC9174F9C4D0}" destId="{91E49361-C954-48C6-A8E4-0F9CD8F2AD13}" srcOrd="5" destOrd="0" presId="urn:microsoft.com/office/officeart/2008/layout/PictureGrid"/>
    <dgm:cxn modelId="{D0135141-FE78-466F-BF59-256A5DF999C8}" type="presParOf" srcId="{A52C5EDD-2B68-4C6C-BA36-BC9174F9C4D0}" destId="{3EDD9E57-70E1-4E2C-8428-83051F7EAD5C}" srcOrd="6" destOrd="0" presId="urn:microsoft.com/office/officeart/2008/layout/PictureGrid"/>
    <dgm:cxn modelId="{BB90206C-A07C-4AAC-86EA-46542D0D1739}" type="presParOf" srcId="{3EDD9E57-70E1-4E2C-8428-83051F7EAD5C}" destId="{CB41BF55-3A80-46A8-B7AB-7F08828F6DB5}" srcOrd="0" destOrd="0" presId="urn:microsoft.com/office/officeart/2008/layout/PictureGrid"/>
    <dgm:cxn modelId="{807F7D51-46A9-499A-B176-91CF4C39FFD2}" type="presParOf" srcId="{3EDD9E57-70E1-4E2C-8428-83051F7EAD5C}" destId="{25995FD3-5B40-4BC8-9891-D911BA56FB2E}" srcOrd="1" destOrd="0" presId="urn:microsoft.com/office/officeart/2008/layout/PictureGrid"/>
    <dgm:cxn modelId="{72DD1DC9-0780-4330-9F81-5E8A52B9F64F}" type="presParOf" srcId="{A52C5EDD-2B68-4C6C-BA36-BC9174F9C4D0}" destId="{E9F67CAF-C8B5-4F17-A2AD-381881B2BD01}" srcOrd="7" destOrd="0" presId="urn:microsoft.com/office/officeart/2008/layout/PictureGrid"/>
    <dgm:cxn modelId="{4962EB47-642E-41AC-AD3E-A1609706C6DC}" type="presParOf" srcId="{A52C5EDD-2B68-4C6C-BA36-BC9174F9C4D0}" destId="{5EE0807A-CB79-45DD-AD28-AA1A17B790F0}" srcOrd="8" destOrd="0" presId="urn:microsoft.com/office/officeart/2008/layout/PictureGrid"/>
    <dgm:cxn modelId="{F6162A93-1C13-4ED3-AEC4-F47FB730AA19}" type="presParOf" srcId="{5EE0807A-CB79-45DD-AD28-AA1A17B790F0}" destId="{FC5CCE01-E8DF-4515-BA68-4EBECC480774}" srcOrd="0" destOrd="0" presId="urn:microsoft.com/office/officeart/2008/layout/PictureGrid"/>
    <dgm:cxn modelId="{9EDB6586-FCD5-4A12-8353-2828B9A4FD71}" type="presParOf" srcId="{5EE0807A-CB79-45DD-AD28-AA1A17B790F0}" destId="{F5FEB23C-C514-4917-9CB2-80008112D2CA}" srcOrd="1" destOrd="0" presId="urn:microsoft.com/office/officeart/2008/layout/PictureGrid"/>
    <dgm:cxn modelId="{B69208D1-0A76-4A2F-AF19-E98638C0A6DF}" type="presParOf" srcId="{A52C5EDD-2B68-4C6C-BA36-BC9174F9C4D0}" destId="{B0729875-7E8C-4B01-98FF-1D6544D28B6D}" srcOrd="9" destOrd="0" presId="urn:microsoft.com/office/officeart/2008/layout/PictureGrid"/>
    <dgm:cxn modelId="{1AFC9365-16BD-4220-B405-E834227B17BB}" type="presParOf" srcId="{A52C5EDD-2B68-4C6C-BA36-BC9174F9C4D0}" destId="{901D106E-CAB0-4F60-824D-D06E8F17D87A}" srcOrd="10" destOrd="0" presId="urn:microsoft.com/office/officeart/2008/layout/PictureGrid"/>
    <dgm:cxn modelId="{F7A67EC4-4227-4AFF-9814-CF42C71F8E3E}" type="presParOf" srcId="{901D106E-CAB0-4F60-824D-D06E8F17D87A}" destId="{9FB86290-D90A-4A18-8501-463DD1221BB5}" srcOrd="0" destOrd="0" presId="urn:microsoft.com/office/officeart/2008/layout/PictureGrid"/>
    <dgm:cxn modelId="{B677BB6B-E1E7-4C93-ACFD-CA6DCE94ED0B}" type="presParOf" srcId="{901D106E-CAB0-4F60-824D-D06E8F17D87A}" destId="{B5B3C201-5877-45F7-A187-5F05404EDF92}"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15598A-72EC-484D-BF76-6A6BAA0D1922}"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E9AF229A-ED75-48C1-83E6-A49E884E7254}">
      <dgm:prSet/>
      <dgm:spPr/>
      <dgm:t>
        <a:bodyPr/>
        <a:lstStyle/>
        <a:p>
          <a:pPr rtl="0"/>
          <a:r>
            <a:rPr lang="en-US" b="1" baseline="0" dirty="0" smtClean="0">
              <a:solidFill>
                <a:srgbClr val="C00000"/>
              </a:solidFill>
            </a:rPr>
            <a:t>Leasing of Water Rights </a:t>
          </a:r>
          <a:r>
            <a:rPr lang="en-US" b="0" baseline="0" dirty="0" smtClean="0">
              <a:solidFill>
                <a:schemeClr val="bg1"/>
              </a:solidFill>
            </a:rPr>
            <a:t>in Yakima and Dungeness Basins to boost stream flows</a:t>
          </a:r>
          <a:endParaRPr lang="en-US" dirty="0">
            <a:solidFill>
              <a:schemeClr val="bg1"/>
            </a:solidFill>
          </a:endParaRPr>
        </a:p>
      </dgm:t>
    </dgm:pt>
    <dgm:pt modelId="{5BD4B3DC-49C5-4D5C-97E1-6D48B2B3BF76}" type="parTrans" cxnId="{DA8731EA-8FB3-4A33-AE5D-2DC1A079F4CD}">
      <dgm:prSet/>
      <dgm:spPr/>
      <dgm:t>
        <a:bodyPr/>
        <a:lstStyle/>
        <a:p>
          <a:endParaRPr lang="en-US">
            <a:solidFill>
              <a:schemeClr val="bg1"/>
            </a:solidFill>
          </a:endParaRPr>
        </a:p>
      </dgm:t>
    </dgm:pt>
    <dgm:pt modelId="{7328663F-A551-450F-AC74-1C1B58712C35}" type="sibTrans" cxnId="{DA8731EA-8FB3-4A33-AE5D-2DC1A079F4CD}">
      <dgm:prSet/>
      <dgm:spPr/>
      <dgm:t>
        <a:bodyPr/>
        <a:lstStyle/>
        <a:p>
          <a:endParaRPr lang="en-US">
            <a:solidFill>
              <a:schemeClr val="bg1"/>
            </a:solidFill>
          </a:endParaRPr>
        </a:p>
      </dgm:t>
    </dgm:pt>
    <dgm:pt modelId="{E6A664DF-BA46-4704-8B2B-DED0C4B314EB}">
      <dgm:prSet/>
      <dgm:spPr/>
      <dgm:t>
        <a:bodyPr/>
        <a:lstStyle/>
        <a:p>
          <a:pPr rtl="0"/>
          <a:r>
            <a:rPr lang="en-US" dirty="0" smtClean="0">
              <a:solidFill>
                <a:schemeClr val="bg1"/>
              </a:solidFill>
            </a:rPr>
            <a:t>Funding </a:t>
          </a:r>
          <a:r>
            <a:rPr lang="en-US" b="1" baseline="0" dirty="0" smtClean="0">
              <a:solidFill>
                <a:srgbClr val="C00000"/>
              </a:solidFill>
            </a:rPr>
            <a:t>Emergency Fish Passage </a:t>
          </a:r>
          <a:r>
            <a:rPr lang="en-US" dirty="0" smtClean="0">
              <a:solidFill>
                <a:schemeClr val="bg1"/>
              </a:solidFill>
            </a:rPr>
            <a:t>and </a:t>
          </a:r>
          <a:r>
            <a:rPr lang="en-US" b="1" baseline="0" dirty="0" smtClean="0">
              <a:solidFill>
                <a:srgbClr val="C00000"/>
              </a:solidFill>
            </a:rPr>
            <a:t>Hatchery Projects</a:t>
          </a:r>
          <a:endParaRPr lang="en-US" b="1" baseline="0" dirty="0">
            <a:solidFill>
              <a:srgbClr val="C00000"/>
            </a:solidFill>
          </a:endParaRPr>
        </a:p>
      </dgm:t>
    </dgm:pt>
    <dgm:pt modelId="{5F485D02-1BDB-48CE-B45F-81A5BD5A89D6}" type="parTrans" cxnId="{BF3531A8-E37A-4413-8052-9B6CF960EB1C}">
      <dgm:prSet/>
      <dgm:spPr/>
      <dgm:t>
        <a:bodyPr/>
        <a:lstStyle/>
        <a:p>
          <a:endParaRPr lang="en-US">
            <a:solidFill>
              <a:schemeClr val="bg1"/>
            </a:solidFill>
          </a:endParaRPr>
        </a:p>
      </dgm:t>
    </dgm:pt>
    <dgm:pt modelId="{DBE774AA-12EE-4AC5-932C-812B66467F5B}" type="sibTrans" cxnId="{BF3531A8-E37A-4413-8052-9B6CF960EB1C}">
      <dgm:prSet/>
      <dgm:spPr/>
      <dgm:t>
        <a:bodyPr/>
        <a:lstStyle/>
        <a:p>
          <a:endParaRPr lang="en-US">
            <a:solidFill>
              <a:schemeClr val="bg1"/>
            </a:solidFill>
          </a:endParaRPr>
        </a:p>
      </dgm:t>
    </dgm:pt>
    <dgm:pt modelId="{C3CDA19C-D591-4D7A-ADB0-FFE80EF7206F}">
      <dgm:prSet/>
      <dgm:spPr/>
      <dgm:t>
        <a:bodyPr/>
        <a:lstStyle/>
        <a:p>
          <a:pPr rtl="0"/>
          <a:r>
            <a:rPr lang="en-US" b="0" baseline="0" dirty="0" smtClean="0">
              <a:solidFill>
                <a:schemeClr val="bg1"/>
              </a:solidFill>
            </a:rPr>
            <a:t>Authorization of </a:t>
          </a:r>
          <a:r>
            <a:rPr lang="en-US" b="1" baseline="0" dirty="0" smtClean="0">
              <a:solidFill>
                <a:srgbClr val="C00000"/>
              </a:solidFill>
            </a:rPr>
            <a:t>Emergency Wells</a:t>
          </a:r>
          <a:r>
            <a:rPr lang="en-US" b="1" baseline="0" dirty="0" smtClean="0">
              <a:solidFill>
                <a:schemeClr val="bg1"/>
              </a:solidFill>
            </a:rPr>
            <a:t> </a:t>
          </a:r>
          <a:r>
            <a:rPr lang="en-US" b="0" baseline="0" dirty="0" smtClean="0">
              <a:solidFill>
                <a:schemeClr val="bg1"/>
              </a:solidFill>
            </a:rPr>
            <a:t>in Yakima Basin</a:t>
          </a:r>
          <a:endParaRPr lang="en-US" dirty="0">
            <a:solidFill>
              <a:schemeClr val="bg1"/>
            </a:solidFill>
          </a:endParaRPr>
        </a:p>
      </dgm:t>
    </dgm:pt>
    <dgm:pt modelId="{480C3E66-2838-41E0-85EA-4AAC7E86A6A4}" type="parTrans" cxnId="{5DBA8B44-BBF9-47F5-99B4-6BBEA0877193}">
      <dgm:prSet/>
      <dgm:spPr/>
      <dgm:t>
        <a:bodyPr/>
        <a:lstStyle/>
        <a:p>
          <a:endParaRPr lang="en-US">
            <a:solidFill>
              <a:schemeClr val="bg1"/>
            </a:solidFill>
          </a:endParaRPr>
        </a:p>
      </dgm:t>
    </dgm:pt>
    <dgm:pt modelId="{A6BEEC8B-A83D-4EA3-A672-5E1D8C1DE73A}" type="sibTrans" cxnId="{5DBA8B44-BBF9-47F5-99B4-6BBEA0877193}">
      <dgm:prSet/>
      <dgm:spPr/>
      <dgm:t>
        <a:bodyPr/>
        <a:lstStyle/>
        <a:p>
          <a:endParaRPr lang="en-US">
            <a:solidFill>
              <a:schemeClr val="bg1"/>
            </a:solidFill>
          </a:endParaRPr>
        </a:p>
      </dgm:t>
    </dgm:pt>
    <dgm:pt modelId="{C360ADE9-31C8-4E77-A98B-89954080F7F2}">
      <dgm:prSet/>
      <dgm:spPr/>
      <dgm:t>
        <a:bodyPr/>
        <a:lstStyle/>
        <a:p>
          <a:pPr rtl="0"/>
          <a:r>
            <a:rPr lang="en-US" b="1" baseline="0" dirty="0" smtClean="0">
              <a:solidFill>
                <a:srgbClr val="C00000"/>
              </a:solidFill>
            </a:rPr>
            <a:t>Curtailment Orders </a:t>
          </a:r>
          <a:r>
            <a:rPr lang="en-US" b="0" baseline="0" dirty="0" smtClean="0">
              <a:solidFill>
                <a:schemeClr val="bg1"/>
              </a:solidFill>
            </a:rPr>
            <a:t>issued for almost 900 water rights statewide to protect senior water rights</a:t>
          </a:r>
          <a:endParaRPr lang="en-US" dirty="0">
            <a:solidFill>
              <a:schemeClr val="bg1"/>
            </a:solidFill>
          </a:endParaRPr>
        </a:p>
      </dgm:t>
    </dgm:pt>
    <dgm:pt modelId="{7DDB1DB6-9C34-4DA0-A818-896D42E1D715}" type="parTrans" cxnId="{CB45D0E6-8E66-4426-8D29-3DF0796CF2A3}">
      <dgm:prSet/>
      <dgm:spPr/>
      <dgm:t>
        <a:bodyPr/>
        <a:lstStyle/>
        <a:p>
          <a:endParaRPr lang="en-US">
            <a:solidFill>
              <a:schemeClr val="bg1"/>
            </a:solidFill>
          </a:endParaRPr>
        </a:p>
      </dgm:t>
    </dgm:pt>
    <dgm:pt modelId="{F968F530-D76E-4EA8-B429-D22E925133E3}" type="sibTrans" cxnId="{CB45D0E6-8E66-4426-8D29-3DF0796CF2A3}">
      <dgm:prSet/>
      <dgm:spPr/>
      <dgm:t>
        <a:bodyPr/>
        <a:lstStyle/>
        <a:p>
          <a:endParaRPr lang="en-US">
            <a:solidFill>
              <a:schemeClr val="bg1"/>
            </a:solidFill>
          </a:endParaRPr>
        </a:p>
      </dgm:t>
    </dgm:pt>
    <dgm:pt modelId="{631CD8B8-860F-46EE-B12E-C915B147C5A9}">
      <dgm:prSet/>
      <dgm:spPr/>
      <dgm:t>
        <a:bodyPr/>
        <a:lstStyle/>
        <a:p>
          <a:pPr rtl="0"/>
          <a:r>
            <a:rPr lang="en-US" b="0" baseline="0" dirty="0" smtClean="0">
              <a:solidFill>
                <a:schemeClr val="bg1"/>
              </a:solidFill>
            </a:rPr>
            <a:t>Approving </a:t>
          </a:r>
          <a:r>
            <a:rPr lang="en-US" b="1" baseline="0" dirty="0" smtClean="0">
              <a:solidFill>
                <a:srgbClr val="C00000"/>
              </a:solidFill>
            </a:rPr>
            <a:t>Emergency Water Right Transfers </a:t>
          </a:r>
          <a:r>
            <a:rPr lang="en-US" b="0" baseline="0" dirty="0" smtClean="0">
              <a:solidFill>
                <a:schemeClr val="bg1"/>
              </a:solidFill>
            </a:rPr>
            <a:t/>
          </a:r>
          <a:br>
            <a:rPr lang="en-US" b="0" baseline="0" dirty="0" smtClean="0">
              <a:solidFill>
                <a:schemeClr val="bg1"/>
              </a:solidFill>
            </a:rPr>
          </a:br>
          <a:r>
            <a:rPr lang="en-US" b="0" baseline="0" dirty="0" smtClean="0">
              <a:solidFill>
                <a:schemeClr val="bg1"/>
              </a:solidFill>
            </a:rPr>
            <a:t>(e.g., Skagit Basin, Yakima Basin)</a:t>
          </a:r>
          <a:endParaRPr lang="en-US" dirty="0">
            <a:solidFill>
              <a:schemeClr val="bg1"/>
            </a:solidFill>
          </a:endParaRPr>
        </a:p>
      </dgm:t>
    </dgm:pt>
    <dgm:pt modelId="{955652E6-47EE-45B9-81EA-91529438F3EC}" type="parTrans" cxnId="{CF80C796-8156-4B3E-8AD2-A27F1E5B6CBA}">
      <dgm:prSet/>
      <dgm:spPr/>
      <dgm:t>
        <a:bodyPr/>
        <a:lstStyle/>
        <a:p>
          <a:endParaRPr lang="en-US">
            <a:solidFill>
              <a:schemeClr val="bg1"/>
            </a:solidFill>
          </a:endParaRPr>
        </a:p>
      </dgm:t>
    </dgm:pt>
    <dgm:pt modelId="{DBDC6EEC-3FA8-4B0E-A1B0-5E4C0C3D0D7A}" type="sibTrans" cxnId="{CF80C796-8156-4B3E-8AD2-A27F1E5B6CBA}">
      <dgm:prSet/>
      <dgm:spPr/>
      <dgm:t>
        <a:bodyPr/>
        <a:lstStyle/>
        <a:p>
          <a:endParaRPr lang="en-US">
            <a:solidFill>
              <a:schemeClr val="bg1"/>
            </a:solidFill>
          </a:endParaRPr>
        </a:p>
      </dgm:t>
    </dgm:pt>
    <dgm:pt modelId="{5C03C1CF-1B02-41C9-9025-958554AB4897}">
      <dgm:prSet/>
      <dgm:spPr/>
      <dgm:t>
        <a:bodyPr/>
        <a:lstStyle/>
        <a:p>
          <a:pPr rtl="0"/>
          <a:r>
            <a:rPr lang="en-US" b="1" baseline="0" dirty="0" smtClean="0">
              <a:solidFill>
                <a:srgbClr val="C00000"/>
              </a:solidFill>
            </a:rPr>
            <a:t>Emergency Drought Funding </a:t>
          </a:r>
          <a:r>
            <a:rPr lang="en-US" b="0" baseline="0" dirty="0" smtClean="0">
              <a:solidFill>
                <a:schemeClr val="bg1"/>
              </a:solidFill>
            </a:rPr>
            <a:t>to</a:t>
          </a:r>
          <a:r>
            <a:rPr lang="en-US" b="1" baseline="0" dirty="0" smtClean="0">
              <a:solidFill>
                <a:srgbClr val="C00000"/>
              </a:solidFill>
            </a:rPr>
            <a:t> </a:t>
          </a:r>
          <a:r>
            <a:rPr lang="en-US" b="0" baseline="0" dirty="0" smtClean="0">
              <a:solidFill>
                <a:schemeClr val="bg1"/>
              </a:solidFill>
            </a:rPr>
            <a:t>local entities and Tribes</a:t>
          </a:r>
          <a:endParaRPr lang="en-US" dirty="0">
            <a:solidFill>
              <a:schemeClr val="bg1"/>
            </a:solidFill>
          </a:endParaRPr>
        </a:p>
      </dgm:t>
    </dgm:pt>
    <dgm:pt modelId="{FB94B512-5C8D-4348-BD88-DA2FD2F9C5B5}" type="parTrans" cxnId="{BA56A9E2-8B13-4B12-AEB7-80278FC747D0}">
      <dgm:prSet/>
      <dgm:spPr/>
      <dgm:t>
        <a:bodyPr/>
        <a:lstStyle/>
        <a:p>
          <a:endParaRPr lang="en-US">
            <a:solidFill>
              <a:schemeClr val="bg1"/>
            </a:solidFill>
          </a:endParaRPr>
        </a:p>
      </dgm:t>
    </dgm:pt>
    <dgm:pt modelId="{826F02CC-B269-4AFA-BAA7-65BDCD5F96BF}" type="sibTrans" cxnId="{BA56A9E2-8B13-4B12-AEB7-80278FC747D0}">
      <dgm:prSet/>
      <dgm:spPr/>
      <dgm:t>
        <a:bodyPr/>
        <a:lstStyle/>
        <a:p>
          <a:endParaRPr lang="en-US">
            <a:solidFill>
              <a:schemeClr val="bg1"/>
            </a:solidFill>
          </a:endParaRPr>
        </a:p>
      </dgm:t>
    </dgm:pt>
    <dgm:pt modelId="{499A5F1C-EFEE-4496-8CD7-10C06741A03E}" type="pres">
      <dgm:prSet presAssocID="{3815598A-72EC-484D-BF76-6A6BAA0D1922}" presName="vert0" presStyleCnt="0">
        <dgm:presLayoutVars>
          <dgm:dir/>
          <dgm:animOne val="branch"/>
          <dgm:animLvl val="lvl"/>
        </dgm:presLayoutVars>
      </dgm:prSet>
      <dgm:spPr/>
      <dgm:t>
        <a:bodyPr/>
        <a:lstStyle/>
        <a:p>
          <a:endParaRPr lang="en-US"/>
        </a:p>
      </dgm:t>
    </dgm:pt>
    <dgm:pt modelId="{9EFFE670-7C3E-41AF-A2C0-9B21D9827E77}" type="pres">
      <dgm:prSet presAssocID="{E9AF229A-ED75-48C1-83E6-A49E884E7254}" presName="thickLine" presStyleLbl="alignNode1" presStyleIdx="0" presStyleCnt="6"/>
      <dgm:spPr/>
    </dgm:pt>
    <dgm:pt modelId="{49F2D0A7-B8E5-4A7E-BA8D-D3A85D5AF3E5}" type="pres">
      <dgm:prSet presAssocID="{E9AF229A-ED75-48C1-83E6-A49E884E7254}" presName="horz1" presStyleCnt="0"/>
      <dgm:spPr/>
    </dgm:pt>
    <dgm:pt modelId="{E7EC8D0F-58C7-4379-AE74-05C1F342E27E}" type="pres">
      <dgm:prSet presAssocID="{E9AF229A-ED75-48C1-83E6-A49E884E7254}" presName="tx1" presStyleLbl="revTx" presStyleIdx="0" presStyleCnt="6"/>
      <dgm:spPr/>
      <dgm:t>
        <a:bodyPr/>
        <a:lstStyle/>
        <a:p>
          <a:endParaRPr lang="en-US"/>
        </a:p>
      </dgm:t>
    </dgm:pt>
    <dgm:pt modelId="{EB7FF2D3-3862-4E02-A97C-E1307012931E}" type="pres">
      <dgm:prSet presAssocID="{E9AF229A-ED75-48C1-83E6-A49E884E7254}" presName="vert1" presStyleCnt="0"/>
      <dgm:spPr/>
    </dgm:pt>
    <dgm:pt modelId="{D02F300E-4EDF-4DE5-AEED-F39F3F0E3D7E}" type="pres">
      <dgm:prSet presAssocID="{E6A664DF-BA46-4704-8B2B-DED0C4B314EB}" presName="thickLine" presStyleLbl="alignNode1" presStyleIdx="1" presStyleCnt="6"/>
      <dgm:spPr/>
    </dgm:pt>
    <dgm:pt modelId="{767294DF-A152-4BE6-97D0-2E3E01757B09}" type="pres">
      <dgm:prSet presAssocID="{E6A664DF-BA46-4704-8B2B-DED0C4B314EB}" presName="horz1" presStyleCnt="0"/>
      <dgm:spPr/>
    </dgm:pt>
    <dgm:pt modelId="{C4A817E3-1F11-4BE1-90EB-766C923C5725}" type="pres">
      <dgm:prSet presAssocID="{E6A664DF-BA46-4704-8B2B-DED0C4B314EB}" presName="tx1" presStyleLbl="revTx" presStyleIdx="1" presStyleCnt="6"/>
      <dgm:spPr/>
      <dgm:t>
        <a:bodyPr/>
        <a:lstStyle/>
        <a:p>
          <a:endParaRPr lang="en-US"/>
        </a:p>
      </dgm:t>
    </dgm:pt>
    <dgm:pt modelId="{094D3831-712D-4B29-9A41-C4620E7FF8C2}" type="pres">
      <dgm:prSet presAssocID="{E6A664DF-BA46-4704-8B2B-DED0C4B314EB}" presName="vert1" presStyleCnt="0"/>
      <dgm:spPr/>
    </dgm:pt>
    <dgm:pt modelId="{A1C9C4F6-0B4C-465E-917E-B8AB09D754BA}" type="pres">
      <dgm:prSet presAssocID="{C3CDA19C-D591-4D7A-ADB0-FFE80EF7206F}" presName="thickLine" presStyleLbl="alignNode1" presStyleIdx="2" presStyleCnt="6"/>
      <dgm:spPr/>
    </dgm:pt>
    <dgm:pt modelId="{DC501BEB-FAE2-4CC5-9EC8-D8EEBE1F0372}" type="pres">
      <dgm:prSet presAssocID="{C3CDA19C-D591-4D7A-ADB0-FFE80EF7206F}" presName="horz1" presStyleCnt="0"/>
      <dgm:spPr/>
    </dgm:pt>
    <dgm:pt modelId="{6AB9A969-79AA-4ABB-ABFA-D46D943079DE}" type="pres">
      <dgm:prSet presAssocID="{C3CDA19C-D591-4D7A-ADB0-FFE80EF7206F}" presName="tx1" presStyleLbl="revTx" presStyleIdx="2" presStyleCnt="6"/>
      <dgm:spPr/>
      <dgm:t>
        <a:bodyPr/>
        <a:lstStyle/>
        <a:p>
          <a:endParaRPr lang="en-US"/>
        </a:p>
      </dgm:t>
    </dgm:pt>
    <dgm:pt modelId="{AA636134-F2BA-480F-9369-B967085BC661}" type="pres">
      <dgm:prSet presAssocID="{C3CDA19C-D591-4D7A-ADB0-FFE80EF7206F}" presName="vert1" presStyleCnt="0"/>
      <dgm:spPr/>
    </dgm:pt>
    <dgm:pt modelId="{9D2EEC0D-7ED6-4B95-A6D8-20D3BE3DDAD8}" type="pres">
      <dgm:prSet presAssocID="{C360ADE9-31C8-4E77-A98B-89954080F7F2}" presName="thickLine" presStyleLbl="alignNode1" presStyleIdx="3" presStyleCnt="6"/>
      <dgm:spPr/>
    </dgm:pt>
    <dgm:pt modelId="{26FBE413-9B1E-4AC4-8B60-F4394ABAE69C}" type="pres">
      <dgm:prSet presAssocID="{C360ADE9-31C8-4E77-A98B-89954080F7F2}" presName="horz1" presStyleCnt="0"/>
      <dgm:spPr/>
    </dgm:pt>
    <dgm:pt modelId="{A80DB0CF-26CF-4B02-9B08-1C8688918F57}" type="pres">
      <dgm:prSet presAssocID="{C360ADE9-31C8-4E77-A98B-89954080F7F2}" presName="tx1" presStyleLbl="revTx" presStyleIdx="3" presStyleCnt="6"/>
      <dgm:spPr/>
      <dgm:t>
        <a:bodyPr/>
        <a:lstStyle/>
        <a:p>
          <a:endParaRPr lang="en-US"/>
        </a:p>
      </dgm:t>
    </dgm:pt>
    <dgm:pt modelId="{19F0A04C-1542-4911-AAAB-DE94AEE34527}" type="pres">
      <dgm:prSet presAssocID="{C360ADE9-31C8-4E77-A98B-89954080F7F2}" presName="vert1" presStyleCnt="0"/>
      <dgm:spPr/>
    </dgm:pt>
    <dgm:pt modelId="{1DE1E78C-6A5C-4CC5-A071-666358BE98FA}" type="pres">
      <dgm:prSet presAssocID="{631CD8B8-860F-46EE-B12E-C915B147C5A9}" presName="thickLine" presStyleLbl="alignNode1" presStyleIdx="4" presStyleCnt="6"/>
      <dgm:spPr/>
    </dgm:pt>
    <dgm:pt modelId="{34B20C14-27EA-427A-9351-8B59A90826BD}" type="pres">
      <dgm:prSet presAssocID="{631CD8B8-860F-46EE-B12E-C915B147C5A9}" presName="horz1" presStyleCnt="0"/>
      <dgm:spPr/>
    </dgm:pt>
    <dgm:pt modelId="{6CCAEA1E-07FF-4F56-B4F3-9411741483AE}" type="pres">
      <dgm:prSet presAssocID="{631CD8B8-860F-46EE-B12E-C915B147C5A9}" presName="tx1" presStyleLbl="revTx" presStyleIdx="4" presStyleCnt="6"/>
      <dgm:spPr/>
      <dgm:t>
        <a:bodyPr/>
        <a:lstStyle/>
        <a:p>
          <a:endParaRPr lang="en-US"/>
        </a:p>
      </dgm:t>
    </dgm:pt>
    <dgm:pt modelId="{9440EB93-8831-458B-99E1-466990DCD060}" type="pres">
      <dgm:prSet presAssocID="{631CD8B8-860F-46EE-B12E-C915B147C5A9}" presName="vert1" presStyleCnt="0"/>
      <dgm:spPr/>
    </dgm:pt>
    <dgm:pt modelId="{C630BC15-9864-4646-801D-D84D8D3C4A81}" type="pres">
      <dgm:prSet presAssocID="{5C03C1CF-1B02-41C9-9025-958554AB4897}" presName="thickLine" presStyleLbl="alignNode1" presStyleIdx="5" presStyleCnt="6"/>
      <dgm:spPr/>
    </dgm:pt>
    <dgm:pt modelId="{EBD8EFE3-6E93-4CF9-9824-42580930C19C}" type="pres">
      <dgm:prSet presAssocID="{5C03C1CF-1B02-41C9-9025-958554AB4897}" presName="horz1" presStyleCnt="0"/>
      <dgm:spPr/>
    </dgm:pt>
    <dgm:pt modelId="{408D78DF-950B-4431-B2C5-1DB854F60F3E}" type="pres">
      <dgm:prSet presAssocID="{5C03C1CF-1B02-41C9-9025-958554AB4897}" presName="tx1" presStyleLbl="revTx" presStyleIdx="5" presStyleCnt="6"/>
      <dgm:spPr/>
      <dgm:t>
        <a:bodyPr/>
        <a:lstStyle/>
        <a:p>
          <a:endParaRPr lang="en-US"/>
        </a:p>
      </dgm:t>
    </dgm:pt>
    <dgm:pt modelId="{F04D3F5A-10C0-4DA0-8C63-D86F72100F7A}" type="pres">
      <dgm:prSet presAssocID="{5C03C1CF-1B02-41C9-9025-958554AB4897}" presName="vert1" presStyleCnt="0"/>
      <dgm:spPr/>
    </dgm:pt>
  </dgm:ptLst>
  <dgm:cxnLst>
    <dgm:cxn modelId="{BF3531A8-E37A-4413-8052-9B6CF960EB1C}" srcId="{3815598A-72EC-484D-BF76-6A6BAA0D1922}" destId="{E6A664DF-BA46-4704-8B2B-DED0C4B314EB}" srcOrd="1" destOrd="0" parTransId="{5F485D02-1BDB-48CE-B45F-81A5BD5A89D6}" sibTransId="{DBE774AA-12EE-4AC5-932C-812B66467F5B}"/>
    <dgm:cxn modelId="{8EC0CB30-80DA-49D8-AC5B-A02D4B5A10EA}" type="presOf" srcId="{3815598A-72EC-484D-BF76-6A6BAA0D1922}" destId="{499A5F1C-EFEE-4496-8CD7-10C06741A03E}" srcOrd="0" destOrd="0" presId="urn:microsoft.com/office/officeart/2008/layout/LinedList"/>
    <dgm:cxn modelId="{5DBA8B44-BBF9-47F5-99B4-6BBEA0877193}" srcId="{3815598A-72EC-484D-BF76-6A6BAA0D1922}" destId="{C3CDA19C-D591-4D7A-ADB0-FFE80EF7206F}" srcOrd="2" destOrd="0" parTransId="{480C3E66-2838-41E0-85EA-4AAC7E86A6A4}" sibTransId="{A6BEEC8B-A83D-4EA3-A672-5E1D8C1DE73A}"/>
    <dgm:cxn modelId="{DA8731EA-8FB3-4A33-AE5D-2DC1A079F4CD}" srcId="{3815598A-72EC-484D-BF76-6A6BAA0D1922}" destId="{E9AF229A-ED75-48C1-83E6-A49E884E7254}" srcOrd="0" destOrd="0" parTransId="{5BD4B3DC-49C5-4D5C-97E1-6D48B2B3BF76}" sibTransId="{7328663F-A551-450F-AC74-1C1B58712C35}"/>
    <dgm:cxn modelId="{C3361FAA-FCB1-4B61-AEBD-9A8BF0B36113}" type="presOf" srcId="{C360ADE9-31C8-4E77-A98B-89954080F7F2}" destId="{A80DB0CF-26CF-4B02-9B08-1C8688918F57}" srcOrd="0" destOrd="0" presId="urn:microsoft.com/office/officeart/2008/layout/LinedList"/>
    <dgm:cxn modelId="{C64B692C-0E67-4A5E-9AD3-4D5EB85F76B0}" type="presOf" srcId="{E6A664DF-BA46-4704-8B2B-DED0C4B314EB}" destId="{C4A817E3-1F11-4BE1-90EB-766C923C5725}" srcOrd="0" destOrd="0" presId="urn:microsoft.com/office/officeart/2008/layout/LinedList"/>
    <dgm:cxn modelId="{CB45D0E6-8E66-4426-8D29-3DF0796CF2A3}" srcId="{3815598A-72EC-484D-BF76-6A6BAA0D1922}" destId="{C360ADE9-31C8-4E77-A98B-89954080F7F2}" srcOrd="3" destOrd="0" parTransId="{7DDB1DB6-9C34-4DA0-A818-896D42E1D715}" sibTransId="{F968F530-D76E-4EA8-B429-D22E925133E3}"/>
    <dgm:cxn modelId="{C8C201F1-52B5-480F-A880-A3BDA3460DF2}" type="presOf" srcId="{5C03C1CF-1B02-41C9-9025-958554AB4897}" destId="{408D78DF-950B-4431-B2C5-1DB854F60F3E}" srcOrd="0" destOrd="0" presId="urn:microsoft.com/office/officeart/2008/layout/LinedList"/>
    <dgm:cxn modelId="{B2890A93-88DE-489D-B827-9F4AE3C1D33F}" type="presOf" srcId="{631CD8B8-860F-46EE-B12E-C915B147C5A9}" destId="{6CCAEA1E-07FF-4F56-B4F3-9411741483AE}" srcOrd="0" destOrd="0" presId="urn:microsoft.com/office/officeart/2008/layout/LinedList"/>
    <dgm:cxn modelId="{CF80C796-8156-4B3E-8AD2-A27F1E5B6CBA}" srcId="{3815598A-72EC-484D-BF76-6A6BAA0D1922}" destId="{631CD8B8-860F-46EE-B12E-C915B147C5A9}" srcOrd="4" destOrd="0" parTransId="{955652E6-47EE-45B9-81EA-91529438F3EC}" sibTransId="{DBDC6EEC-3FA8-4B0E-A1B0-5E4C0C3D0D7A}"/>
    <dgm:cxn modelId="{BA56A9E2-8B13-4B12-AEB7-80278FC747D0}" srcId="{3815598A-72EC-484D-BF76-6A6BAA0D1922}" destId="{5C03C1CF-1B02-41C9-9025-958554AB4897}" srcOrd="5" destOrd="0" parTransId="{FB94B512-5C8D-4348-BD88-DA2FD2F9C5B5}" sibTransId="{826F02CC-B269-4AFA-BAA7-65BDCD5F96BF}"/>
    <dgm:cxn modelId="{587F5563-6C10-44F7-BC84-44594CB83204}" type="presOf" srcId="{E9AF229A-ED75-48C1-83E6-A49E884E7254}" destId="{E7EC8D0F-58C7-4379-AE74-05C1F342E27E}" srcOrd="0" destOrd="0" presId="urn:microsoft.com/office/officeart/2008/layout/LinedList"/>
    <dgm:cxn modelId="{125F7276-F355-4B36-879A-12830030A390}" type="presOf" srcId="{C3CDA19C-D591-4D7A-ADB0-FFE80EF7206F}" destId="{6AB9A969-79AA-4ABB-ABFA-D46D943079DE}" srcOrd="0" destOrd="0" presId="urn:microsoft.com/office/officeart/2008/layout/LinedList"/>
    <dgm:cxn modelId="{6B40ED29-961B-4D5D-957B-CFA4EE11EC6B}" type="presParOf" srcId="{499A5F1C-EFEE-4496-8CD7-10C06741A03E}" destId="{9EFFE670-7C3E-41AF-A2C0-9B21D9827E77}" srcOrd="0" destOrd="0" presId="urn:microsoft.com/office/officeart/2008/layout/LinedList"/>
    <dgm:cxn modelId="{7A00718B-77B8-41B6-983E-C0AE09148262}" type="presParOf" srcId="{499A5F1C-EFEE-4496-8CD7-10C06741A03E}" destId="{49F2D0A7-B8E5-4A7E-BA8D-D3A85D5AF3E5}" srcOrd="1" destOrd="0" presId="urn:microsoft.com/office/officeart/2008/layout/LinedList"/>
    <dgm:cxn modelId="{C9E188D1-937E-416E-94C2-941F2210BBF3}" type="presParOf" srcId="{49F2D0A7-B8E5-4A7E-BA8D-D3A85D5AF3E5}" destId="{E7EC8D0F-58C7-4379-AE74-05C1F342E27E}" srcOrd="0" destOrd="0" presId="urn:microsoft.com/office/officeart/2008/layout/LinedList"/>
    <dgm:cxn modelId="{6011809A-E1AE-46FB-AB63-3EDDA8C17D88}" type="presParOf" srcId="{49F2D0A7-B8E5-4A7E-BA8D-D3A85D5AF3E5}" destId="{EB7FF2D3-3862-4E02-A97C-E1307012931E}" srcOrd="1" destOrd="0" presId="urn:microsoft.com/office/officeart/2008/layout/LinedList"/>
    <dgm:cxn modelId="{74D1E52C-5924-4401-9932-F9745478C682}" type="presParOf" srcId="{499A5F1C-EFEE-4496-8CD7-10C06741A03E}" destId="{D02F300E-4EDF-4DE5-AEED-F39F3F0E3D7E}" srcOrd="2" destOrd="0" presId="urn:microsoft.com/office/officeart/2008/layout/LinedList"/>
    <dgm:cxn modelId="{4BBAC092-9A23-463B-BFBE-40F823EE40B5}" type="presParOf" srcId="{499A5F1C-EFEE-4496-8CD7-10C06741A03E}" destId="{767294DF-A152-4BE6-97D0-2E3E01757B09}" srcOrd="3" destOrd="0" presId="urn:microsoft.com/office/officeart/2008/layout/LinedList"/>
    <dgm:cxn modelId="{0FBD5DF4-E2EE-4675-8C2F-08A835E3A9A4}" type="presParOf" srcId="{767294DF-A152-4BE6-97D0-2E3E01757B09}" destId="{C4A817E3-1F11-4BE1-90EB-766C923C5725}" srcOrd="0" destOrd="0" presId="urn:microsoft.com/office/officeart/2008/layout/LinedList"/>
    <dgm:cxn modelId="{D89EFAA1-8C1B-4C2C-AC62-27A53B638AEE}" type="presParOf" srcId="{767294DF-A152-4BE6-97D0-2E3E01757B09}" destId="{094D3831-712D-4B29-9A41-C4620E7FF8C2}" srcOrd="1" destOrd="0" presId="urn:microsoft.com/office/officeart/2008/layout/LinedList"/>
    <dgm:cxn modelId="{41C21334-DFB2-4047-BB25-F57003221775}" type="presParOf" srcId="{499A5F1C-EFEE-4496-8CD7-10C06741A03E}" destId="{A1C9C4F6-0B4C-465E-917E-B8AB09D754BA}" srcOrd="4" destOrd="0" presId="urn:microsoft.com/office/officeart/2008/layout/LinedList"/>
    <dgm:cxn modelId="{AB858942-72AA-416E-BF93-CD47240FABAD}" type="presParOf" srcId="{499A5F1C-EFEE-4496-8CD7-10C06741A03E}" destId="{DC501BEB-FAE2-4CC5-9EC8-D8EEBE1F0372}" srcOrd="5" destOrd="0" presId="urn:microsoft.com/office/officeart/2008/layout/LinedList"/>
    <dgm:cxn modelId="{C3CEB410-AF1C-451E-A9EA-0D4C5766DF55}" type="presParOf" srcId="{DC501BEB-FAE2-4CC5-9EC8-D8EEBE1F0372}" destId="{6AB9A969-79AA-4ABB-ABFA-D46D943079DE}" srcOrd="0" destOrd="0" presId="urn:microsoft.com/office/officeart/2008/layout/LinedList"/>
    <dgm:cxn modelId="{EDA30F8E-4B1C-42A7-AC45-8AA01DD20ECE}" type="presParOf" srcId="{DC501BEB-FAE2-4CC5-9EC8-D8EEBE1F0372}" destId="{AA636134-F2BA-480F-9369-B967085BC661}" srcOrd="1" destOrd="0" presId="urn:microsoft.com/office/officeart/2008/layout/LinedList"/>
    <dgm:cxn modelId="{9BA67615-AF2D-4C02-BFDF-A0722660AD96}" type="presParOf" srcId="{499A5F1C-EFEE-4496-8CD7-10C06741A03E}" destId="{9D2EEC0D-7ED6-4B95-A6D8-20D3BE3DDAD8}" srcOrd="6" destOrd="0" presId="urn:microsoft.com/office/officeart/2008/layout/LinedList"/>
    <dgm:cxn modelId="{0A4CDEF9-261D-4867-9DCF-22970E5B2B48}" type="presParOf" srcId="{499A5F1C-EFEE-4496-8CD7-10C06741A03E}" destId="{26FBE413-9B1E-4AC4-8B60-F4394ABAE69C}" srcOrd="7" destOrd="0" presId="urn:microsoft.com/office/officeart/2008/layout/LinedList"/>
    <dgm:cxn modelId="{2C08AEE6-8FDA-403F-818E-B8373790B000}" type="presParOf" srcId="{26FBE413-9B1E-4AC4-8B60-F4394ABAE69C}" destId="{A80DB0CF-26CF-4B02-9B08-1C8688918F57}" srcOrd="0" destOrd="0" presId="urn:microsoft.com/office/officeart/2008/layout/LinedList"/>
    <dgm:cxn modelId="{1528A84C-7FFF-47FC-8E25-CA8265135F6B}" type="presParOf" srcId="{26FBE413-9B1E-4AC4-8B60-F4394ABAE69C}" destId="{19F0A04C-1542-4911-AAAB-DE94AEE34527}" srcOrd="1" destOrd="0" presId="urn:microsoft.com/office/officeart/2008/layout/LinedList"/>
    <dgm:cxn modelId="{8A2134B5-2EF0-4A52-967E-F2BB6460B9D2}" type="presParOf" srcId="{499A5F1C-EFEE-4496-8CD7-10C06741A03E}" destId="{1DE1E78C-6A5C-4CC5-A071-666358BE98FA}" srcOrd="8" destOrd="0" presId="urn:microsoft.com/office/officeart/2008/layout/LinedList"/>
    <dgm:cxn modelId="{58176BB6-BAA9-4B5B-8AEE-033BEF5534C4}" type="presParOf" srcId="{499A5F1C-EFEE-4496-8CD7-10C06741A03E}" destId="{34B20C14-27EA-427A-9351-8B59A90826BD}" srcOrd="9" destOrd="0" presId="urn:microsoft.com/office/officeart/2008/layout/LinedList"/>
    <dgm:cxn modelId="{DEF7D590-34BB-421E-BCA4-C60155DE5254}" type="presParOf" srcId="{34B20C14-27EA-427A-9351-8B59A90826BD}" destId="{6CCAEA1E-07FF-4F56-B4F3-9411741483AE}" srcOrd="0" destOrd="0" presId="urn:microsoft.com/office/officeart/2008/layout/LinedList"/>
    <dgm:cxn modelId="{29DE8690-2A40-43B3-8980-593186146F4B}" type="presParOf" srcId="{34B20C14-27EA-427A-9351-8B59A90826BD}" destId="{9440EB93-8831-458B-99E1-466990DCD060}" srcOrd="1" destOrd="0" presId="urn:microsoft.com/office/officeart/2008/layout/LinedList"/>
    <dgm:cxn modelId="{218CB0F3-0206-4A64-B682-E16C9483EAF5}" type="presParOf" srcId="{499A5F1C-EFEE-4496-8CD7-10C06741A03E}" destId="{C630BC15-9864-4646-801D-D84D8D3C4A81}" srcOrd="10" destOrd="0" presId="urn:microsoft.com/office/officeart/2008/layout/LinedList"/>
    <dgm:cxn modelId="{83077F30-0415-4741-ACC3-AFAA7EB902A4}" type="presParOf" srcId="{499A5F1C-EFEE-4496-8CD7-10C06741A03E}" destId="{EBD8EFE3-6E93-4CF9-9824-42580930C19C}" srcOrd="11" destOrd="0" presId="urn:microsoft.com/office/officeart/2008/layout/LinedList"/>
    <dgm:cxn modelId="{CE888C2C-08A1-41CD-AC35-6886BEDCBA0C}" type="presParOf" srcId="{EBD8EFE3-6E93-4CF9-9824-42580930C19C}" destId="{408D78DF-950B-4431-B2C5-1DB854F60F3E}" srcOrd="0" destOrd="0" presId="urn:microsoft.com/office/officeart/2008/layout/LinedList"/>
    <dgm:cxn modelId="{37787EA2-E6ED-41F9-9705-F488D63587C9}" type="presParOf" srcId="{EBD8EFE3-6E93-4CF9-9824-42580930C19C}" destId="{F04D3F5A-10C0-4DA0-8C63-D86F72100F7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DEC147-E825-4016-86FC-294242CD9F84}"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E164E6D7-EC57-4032-97FA-184A3EEBF403}">
      <dgm:prSet/>
      <dgm:spPr/>
      <dgm:t>
        <a:bodyPr/>
        <a:lstStyle/>
        <a:p>
          <a:pPr rtl="0"/>
          <a:r>
            <a:rPr lang="en-US" dirty="0" smtClean="0">
              <a:solidFill>
                <a:schemeClr val="accent1">
                  <a:lumMod val="50000"/>
                </a:schemeClr>
              </a:solidFill>
            </a:rPr>
            <a:t>Forks, Port Townsend and Port Angeles implementing watering restrictions</a:t>
          </a:r>
        </a:p>
      </dgm:t>
    </dgm:pt>
    <dgm:pt modelId="{DE0BFDD8-904D-4341-B301-37E73DA8649B}" type="parTrans" cxnId="{942979F6-25ED-42CA-AA6D-6B4ADFC62277}">
      <dgm:prSet/>
      <dgm:spPr/>
      <dgm:t>
        <a:bodyPr/>
        <a:lstStyle/>
        <a:p>
          <a:endParaRPr lang="en-US"/>
        </a:p>
      </dgm:t>
    </dgm:pt>
    <dgm:pt modelId="{417FB461-DA22-4830-8C74-BF2AE0AFF46F}" type="sibTrans" cxnId="{942979F6-25ED-42CA-AA6D-6B4ADFC62277}">
      <dgm:prSet/>
      <dgm:spPr/>
      <dgm:t>
        <a:bodyPr/>
        <a:lstStyle/>
        <a:p>
          <a:endParaRPr lang="en-US"/>
        </a:p>
      </dgm:t>
    </dgm:pt>
    <dgm:pt modelId="{D4F987CA-E7C8-47C4-B02E-16F3E4238378}">
      <dgm:prSet/>
      <dgm:spPr/>
      <dgm:t>
        <a:bodyPr/>
        <a:lstStyle/>
        <a:p>
          <a:pPr rtl="0"/>
          <a:r>
            <a:rPr lang="en-US" dirty="0" smtClean="0">
              <a:solidFill>
                <a:schemeClr val="accent1">
                  <a:lumMod val="50000"/>
                </a:schemeClr>
              </a:solidFill>
            </a:rPr>
            <a:t>Reports of individual well users with wells running dry sporadically around state</a:t>
          </a:r>
          <a:endParaRPr lang="en-US" dirty="0">
            <a:solidFill>
              <a:schemeClr val="accent1">
                <a:lumMod val="50000"/>
              </a:schemeClr>
            </a:solidFill>
          </a:endParaRPr>
        </a:p>
      </dgm:t>
    </dgm:pt>
    <dgm:pt modelId="{C730D587-A14B-44D0-88D2-F8266D210885}" type="parTrans" cxnId="{A6420E9D-A4E1-48B9-A02A-B23F9B96AAC7}">
      <dgm:prSet/>
      <dgm:spPr/>
      <dgm:t>
        <a:bodyPr/>
        <a:lstStyle/>
        <a:p>
          <a:endParaRPr lang="en-US"/>
        </a:p>
      </dgm:t>
    </dgm:pt>
    <dgm:pt modelId="{FEBC06F1-6D58-4D34-A6CA-C29539BB470C}" type="sibTrans" cxnId="{A6420E9D-A4E1-48B9-A02A-B23F9B96AAC7}">
      <dgm:prSet/>
      <dgm:spPr/>
      <dgm:t>
        <a:bodyPr/>
        <a:lstStyle/>
        <a:p>
          <a:endParaRPr lang="en-US"/>
        </a:p>
      </dgm:t>
    </dgm:pt>
    <dgm:pt modelId="{2B5EE280-FE76-429D-BDF7-5D8B98C5EA94}">
      <dgm:prSet/>
      <dgm:spPr/>
      <dgm:t>
        <a:bodyPr/>
        <a:lstStyle/>
        <a:p>
          <a:pPr rtl="0"/>
          <a:r>
            <a:rPr lang="en-US" smtClean="0">
              <a:solidFill>
                <a:schemeClr val="accent1">
                  <a:lumMod val="50000"/>
                </a:schemeClr>
              </a:solidFill>
            </a:rPr>
            <a:t>Wells ran dry for Startup, Moxee and Riverside (north of Spokane)</a:t>
          </a:r>
          <a:endParaRPr lang="en-US" dirty="0" smtClean="0">
            <a:solidFill>
              <a:schemeClr val="accent1">
                <a:lumMod val="50000"/>
              </a:schemeClr>
            </a:solidFill>
          </a:endParaRPr>
        </a:p>
      </dgm:t>
    </dgm:pt>
    <dgm:pt modelId="{C8DBEC71-5EB6-4ED1-A0C0-839EB1E3DA8C}" type="parTrans" cxnId="{88B66C2C-5A32-436E-A79B-B4144AE9D5CB}">
      <dgm:prSet/>
      <dgm:spPr/>
      <dgm:t>
        <a:bodyPr/>
        <a:lstStyle/>
        <a:p>
          <a:endParaRPr lang="en-US"/>
        </a:p>
      </dgm:t>
    </dgm:pt>
    <dgm:pt modelId="{483E4DEA-AA19-44F2-B48A-CCB5F0D171CC}" type="sibTrans" cxnId="{88B66C2C-5A32-436E-A79B-B4144AE9D5CB}">
      <dgm:prSet/>
      <dgm:spPr/>
      <dgm:t>
        <a:bodyPr/>
        <a:lstStyle/>
        <a:p>
          <a:endParaRPr lang="en-US"/>
        </a:p>
      </dgm:t>
    </dgm:pt>
    <dgm:pt modelId="{CBBFA5E0-DC4A-42A4-88AA-08B0E4F71679}">
      <dgm:prSet/>
      <dgm:spPr/>
      <dgm:t>
        <a:bodyPr/>
        <a:lstStyle/>
        <a:p>
          <a:pPr rtl="0"/>
          <a:r>
            <a:rPr lang="en-US" dirty="0" smtClean="0">
              <a:solidFill>
                <a:schemeClr val="accent1">
                  <a:lumMod val="50000"/>
                </a:schemeClr>
              </a:solidFill>
            </a:rPr>
            <a:t>Large Westside municipalities at Stage 2 Conservation</a:t>
          </a:r>
        </a:p>
      </dgm:t>
    </dgm:pt>
    <dgm:pt modelId="{9B5C2839-8736-406A-8B2F-B219BE6EC4AD}" type="parTrans" cxnId="{FD171E77-CFF9-4A33-8E35-9E5928D79562}">
      <dgm:prSet/>
      <dgm:spPr/>
      <dgm:t>
        <a:bodyPr/>
        <a:lstStyle/>
        <a:p>
          <a:endParaRPr lang="en-US"/>
        </a:p>
      </dgm:t>
    </dgm:pt>
    <dgm:pt modelId="{FAE56FC2-254A-4A33-AB9D-04C37128016E}" type="sibTrans" cxnId="{FD171E77-CFF9-4A33-8E35-9E5928D79562}">
      <dgm:prSet/>
      <dgm:spPr/>
      <dgm:t>
        <a:bodyPr/>
        <a:lstStyle/>
        <a:p>
          <a:endParaRPr lang="en-US"/>
        </a:p>
      </dgm:t>
    </dgm:pt>
    <dgm:pt modelId="{D7223EF8-0BB8-47B5-9955-DE41552F77C9}" type="pres">
      <dgm:prSet presAssocID="{CDDEC147-E825-4016-86FC-294242CD9F84}" presName="vert0" presStyleCnt="0">
        <dgm:presLayoutVars>
          <dgm:dir/>
          <dgm:animOne val="branch"/>
          <dgm:animLvl val="lvl"/>
        </dgm:presLayoutVars>
      </dgm:prSet>
      <dgm:spPr/>
      <dgm:t>
        <a:bodyPr/>
        <a:lstStyle/>
        <a:p>
          <a:endParaRPr lang="en-US"/>
        </a:p>
      </dgm:t>
    </dgm:pt>
    <dgm:pt modelId="{E33C5D3D-96C6-4356-B7C9-A9B7FB2EADBA}" type="pres">
      <dgm:prSet presAssocID="{E164E6D7-EC57-4032-97FA-184A3EEBF403}" presName="thickLine" presStyleLbl="alignNode1" presStyleIdx="0" presStyleCnt="4"/>
      <dgm:spPr/>
    </dgm:pt>
    <dgm:pt modelId="{3E5EF4F4-EA09-4DE7-86F1-56B78B6AB3CB}" type="pres">
      <dgm:prSet presAssocID="{E164E6D7-EC57-4032-97FA-184A3EEBF403}" presName="horz1" presStyleCnt="0"/>
      <dgm:spPr/>
    </dgm:pt>
    <dgm:pt modelId="{A3662906-4971-4747-A5ED-4B10018DC596}" type="pres">
      <dgm:prSet presAssocID="{E164E6D7-EC57-4032-97FA-184A3EEBF403}" presName="tx1" presStyleLbl="revTx" presStyleIdx="0" presStyleCnt="4"/>
      <dgm:spPr/>
      <dgm:t>
        <a:bodyPr/>
        <a:lstStyle/>
        <a:p>
          <a:endParaRPr lang="en-US"/>
        </a:p>
      </dgm:t>
    </dgm:pt>
    <dgm:pt modelId="{AEF4F1AA-18FA-4E46-BBC7-44E621772322}" type="pres">
      <dgm:prSet presAssocID="{E164E6D7-EC57-4032-97FA-184A3EEBF403}" presName="vert1" presStyleCnt="0"/>
      <dgm:spPr/>
    </dgm:pt>
    <dgm:pt modelId="{A232B8EE-DBCD-40AD-82E1-ECB644E76E1D}" type="pres">
      <dgm:prSet presAssocID="{CBBFA5E0-DC4A-42A4-88AA-08B0E4F71679}" presName="thickLine" presStyleLbl="alignNode1" presStyleIdx="1" presStyleCnt="4"/>
      <dgm:spPr/>
    </dgm:pt>
    <dgm:pt modelId="{1CA0768C-DC88-494F-8489-3D57818CC87E}" type="pres">
      <dgm:prSet presAssocID="{CBBFA5E0-DC4A-42A4-88AA-08B0E4F71679}" presName="horz1" presStyleCnt="0"/>
      <dgm:spPr/>
    </dgm:pt>
    <dgm:pt modelId="{080F81FB-0918-4714-99E9-F1761CD50BEA}" type="pres">
      <dgm:prSet presAssocID="{CBBFA5E0-DC4A-42A4-88AA-08B0E4F71679}" presName="tx1" presStyleLbl="revTx" presStyleIdx="1" presStyleCnt="4"/>
      <dgm:spPr/>
      <dgm:t>
        <a:bodyPr/>
        <a:lstStyle/>
        <a:p>
          <a:endParaRPr lang="en-US"/>
        </a:p>
      </dgm:t>
    </dgm:pt>
    <dgm:pt modelId="{6BC7A9EE-A07F-489F-A9A7-2B33ED0A2BA0}" type="pres">
      <dgm:prSet presAssocID="{CBBFA5E0-DC4A-42A4-88AA-08B0E4F71679}" presName="vert1" presStyleCnt="0"/>
      <dgm:spPr/>
    </dgm:pt>
    <dgm:pt modelId="{69F58894-48F3-46C6-9A6F-D42D5EB04AB4}" type="pres">
      <dgm:prSet presAssocID="{2B5EE280-FE76-429D-BDF7-5D8B98C5EA94}" presName="thickLine" presStyleLbl="alignNode1" presStyleIdx="2" presStyleCnt="4"/>
      <dgm:spPr/>
    </dgm:pt>
    <dgm:pt modelId="{ECBAFE77-7A5D-419F-B5EF-3A3F22226A44}" type="pres">
      <dgm:prSet presAssocID="{2B5EE280-FE76-429D-BDF7-5D8B98C5EA94}" presName="horz1" presStyleCnt="0"/>
      <dgm:spPr/>
    </dgm:pt>
    <dgm:pt modelId="{4E61739B-D2D6-4702-91AA-0785A1FF5315}" type="pres">
      <dgm:prSet presAssocID="{2B5EE280-FE76-429D-BDF7-5D8B98C5EA94}" presName="tx1" presStyleLbl="revTx" presStyleIdx="2" presStyleCnt="4"/>
      <dgm:spPr/>
      <dgm:t>
        <a:bodyPr/>
        <a:lstStyle/>
        <a:p>
          <a:endParaRPr lang="en-US"/>
        </a:p>
      </dgm:t>
    </dgm:pt>
    <dgm:pt modelId="{45DC43B7-21B9-42B4-B854-E325C500E661}" type="pres">
      <dgm:prSet presAssocID="{2B5EE280-FE76-429D-BDF7-5D8B98C5EA94}" presName="vert1" presStyleCnt="0"/>
      <dgm:spPr/>
    </dgm:pt>
    <dgm:pt modelId="{C4604DAA-BAFD-420B-989C-2C6C99D7979E}" type="pres">
      <dgm:prSet presAssocID="{D4F987CA-E7C8-47C4-B02E-16F3E4238378}" presName="thickLine" presStyleLbl="alignNode1" presStyleIdx="3" presStyleCnt="4"/>
      <dgm:spPr/>
    </dgm:pt>
    <dgm:pt modelId="{1CBBF40E-F466-44E6-83CF-763E0736FC30}" type="pres">
      <dgm:prSet presAssocID="{D4F987CA-E7C8-47C4-B02E-16F3E4238378}" presName="horz1" presStyleCnt="0"/>
      <dgm:spPr/>
    </dgm:pt>
    <dgm:pt modelId="{E7EF2ED3-5C10-4C06-A244-6C0F9DA8D52A}" type="pres">
      <dgm:prSet presAssocID="{D4F987CA-E7C8-47C4-B02E-16F3E4238378}" presName="tx1" presStyleLbl="revTx" presStyleIdx="3" presStyleCnt="4"/>
      <dgm:spPr/>
      <dgm:t>
        <a:bodyPr/>
        <a:lstStyle/>
        <a:p>
          <a:endParaRPr lang="en-US"/>
        </a:p>
      </dgm:t>
    </dgm:pt>
    <dgm:pt modelId="{0956B76C-3236-49CF-B16A-82E42DFEF70D}" type="pres">
      <dgm:prSet presAssocID="{D4F987CA-E7C8-47C4-B02E-16F3E4238378}" presName="vert1" presStyleCnt="0"/>
      <dgm:spPr/>
    </dgm:pt>
  </dgm:ptLst>
  <dgm:cxnLst>
    <dgm:cxn modelId="{A6420E9D-A4E1-48B9-A02A-B23F9B96AAC7}" srcId="{CDDEC147-E825-4016-86FC-294242CD9F84}" destId="{D4F987CA-E7C8-47C4-B02E-16F3E4238378}" srcOrd="3" destOrd="0" parTransId="{C730D587-A14B-44D0-88D2-F8266D210885}" sibTransId="{FEBC06F1-6D58-4D34-A6CA-C29539BB470C}"/>
    <dgm:cxn modelId="{942979F6-25ED-42CA-AA6D-6B4ADFC62277}" srcId="{CDDEC147-E825-4016-86FC-294242CD9F84}" destId="{E164E6D7-EC57-4032-97FA-184A3EEBF403}" srcOrd="0" destOrd="0" parTransId="{DE0BFDD8-904D-4341-B301-37E73DA8649B}" sibTransId="{417FB461-DA22-4830-8C74-BF2AE0AFF46F}"/>
    <dgm:cxn modelId="{FD171E77-CFF9-4A33-8E35-9E5928D79562}" srcId="{CDDEC147-E825-4016-86FC-294242CD9F84}" destId="{CBBFA5E0-DC4A-42A4-88AA-08B0E4F71679}" srcOrd="1" destOrd="0" parTransId="{9B5C2839-8736-406A-8B2F-B219BE6EC4AD}" sibTransId="{FAE56FC2-254A-4A33-AB9D-04C37128016E}"/>
    <dgm:cxn modelId="{B0C1C86E-2600-4AD0-9CF7-0B6E04A68693}" type="presOf" srcId="{D4F987CA-E7C8-47C4-B02E-16F3E4238378}" destId="{E7EF2ED3-5C10-4C06-A244-6C0F9DA8D52A}" srcOrd="0" destOrd="0" presId="urn:microsoft.com/office/officeart/2008/layout/LinedList"/>
    <dgm:cxn modelId="{5F6E4056-911F-455C-B413-1F25564708AD}" type="presOf" srcId="{2B5EE280-FE76-429D-BDF7-5D8B98C5EA94}" destId="{4E61739B-D2D6-4702-91AA-0785A1FF5315}" srcOrd="0" destOrd="0" presId="urn:microsoft.com/office/officeart/2008/layout/LinedList"/>
    <dgm:cxn modelId="{88B66C2C-5A32-436E-A79B-B4144AE9D5CB}" srcId="{CDDEC147-E825-4016-86FC-294242CD9F84}" destId="{2B5EE280-FE76-429D-BDF7-5D8B98C5EA94}" srcOrd="2" destOrd="0" parTransId="{C8DBEC71-5EB6-4ED1-A0C0-839EB1E3DA8C}" sibTransId="{483E4DEA-AA19-44F2-B48A-CCB5F0D171CC}"/>
    <dgm:cxn modelId="{172B5D93-A37C-46F8-A72F-C2B6744D6CD1}" type="presOf" srcId="{CBBFA5E0-DC4A-42A4-88AA-08B0E4F71679}" destId="{080F81FB-0918-4714-99E9-F1761CD50BEA}" srcOrd="0" destOrd="0" presId="urn:microsoft.com/office/officeart/2008/layout/LinedList"/>
    <dgm:cxn modelId="{49BCCD40-B5FB-484C-9506-884B8ECA698C}" type="presOf" srcId="{E164E6D7-EC57-4032-97FA-184A3EEBF403}" destId="{A3662906-4971-4747-A5ED-4B10018DC596}" srcOrd="0" destOrd="0" presId="urn:microsoft.com/office/officeart/2008/layout/LinedList"/>
    <dgm:cxn modelId="{7F2B7705-B507-4230-8190-C2ADAA017989}" type="presOf" srcId="{CDDEC147-E825-4016-86FC-294242CD9F84}" destId="{D7223EF8-0BB8-47B5-9955-DE41552F77C9}" srcOrd="0" destOrd="0" presId="urn:microsoft.com/office/officeart/2008/layout/LinedList"/>
    <dgm:cxn modelId="{4D0A2F2F-5BAD-49B5-98A8-E597820EB679}" type="presParOf" srcId="{D7223EF8-0BB8-47B5-9955-DE41552F77C9}" destId="{E33C5D3D-96C6-4356-B7C9-A9B7FB2EADBA}" srcOrd="0" destOrd="0" presId="urn:microsoft.com/office/officeart/2008/layout/LinedList"/>
    <dgm:cxn modelId="{156A65CC-7342-4DD5-BB96-1AF2E071714C}" type="presParOf" srcId="{D7223EF8-0BB8-47B5-9955-DE41552F77C9}" destId="{3E5EF4F4-EA09-4DE7-86F1-56B78B6AB3CB}" srcOrd="1" destOrd="0" presId="urn:microsoft.com/office/officeart/2008/layout/LinedList"/>
    <dgm:cxn modelId="{F61AA01B-5DB0-465F-A065-1532932AD095}" type="presParOf" srcId="{3E5EF4F4-EA09-4DE7-86F1-56B78B6AB3CB}" destId="{A3662906-4971-4747-A5ED-4B10018DC596}" srcOrd="0" destOrd="0" presId="urn:microsoft.com/office/officeart/2008/layout/LinedList"/>
    <dgm:cxn modelId="{BBBA9BA3-070D-442A-8F6D-CC673FEAEDA5}" type="presParOf" srcId="{3E5EF4F4-EA09-4DE7-86F1-56B78B6AB3CB}" destId="{AEF4F1AA-18FA-4E46-BBC7-44E621772322}" srcOrd="1" destOrd="0" presId="urn:microsoft.com/office/officeart/2008/layout/LinedList"/>
    <dgm:cxn modelId="{E275019A-71DC-430E-8CEC-6CC4DE841E87}" type="presParOf" srcId="{D7223EF8-0BB8-47B5-9955-DE41552F77C9}" destId="{A232B8EE-DBCD-40AD-82E1-ECB644E76E1D}" srcOrd="2" destOrd="0" presId="urn:microsoft.com/office/officeart/2008/layout/LinedList"/>
    <dgm:cxn modelId="{B0654DB4-337A-4D81-87BA-90AD1CA16C22}" type="presParOf" srcId="{D7223EF8-0BB8-47B5-9955-DE41552F77C9}" destId="{1CA0768C-DC88-494F-8489-3D57818CC87E}" srcOrd="3" destOrd="0" presId="urn:microsoft.com/office/officeart/2008/layout/LinedList"/>
    <dgm:cxn modelId="{A9415DCA-0D1B-4A71-ACEB-0947B812DEBF}" type="presParOf" srcId="{1CA0768C-DC88-494F-8489-3D57818CC87E}" destId="{080F81FB-0918-4714-99E9-F1761CD50BEA}" srcOrd="0" destOrd="0" presId="urn:microsoft.com/office/officeart/2008/layout/LinedList"/>
    <dgm:cxn modelId="{6EAF4E39-B056-4F3C-B7E4-042C36175D95}" type="presParOf" srcId="{1CA0768C-DC88-494F-8489-3D57818CC87E}" destId="{6BC7A9EE-A07F-489F-A9A7-2B33ED0A2BA0}" srcOrd="1" destOrd="0" presId="urn:microsoft.com/office/officeart/2008/layout/LinedList"/>
    <dgm:cxn modelId="{178813C0-D3D7-4BBF-A7E5-A7879897D47B}" type="presParOf" srcId="{D7223EF8-0BB8-47B5-9955-DE41552F77C9}" destId="{69F58894-48F3-46C6-9A6F-D42D5EB04AB4}" srcOrd="4" destOrd="0" presId="urn:microsoft.com/office/officeart/2008/layout/LinedList"/>
    <dgm:cxn modelId="{2E625635-E571-4C4E-8A31-D526C4EF5357}" type="presParOf" srcId="{D7223EF8-0BB8-47B5-9955-DE41552F77C9}" destId="{ECBAFE77-7A5D-419F-B5EF-3A3F22226A44}" srcOrd="5" destOrd="0" presId="urn:microsoft.com/office/officeart/2008/layout/LinedList"/>
    <dgm:cxn modelId="{68AB8C0E-944D-42AD-A0F3-FBE79FDC4B85}" type="presParOf" srcId="{ECBAFE77-7A5D-419F-B5EF-3A3F22226A44}" destId="{4E61739B-D2D6-4702-91AA-0785A1FF5315}" srcOrd="0" destOrd="0" presId="urn:microsoft.com/office/officeart/2008/layout/LinedList"/>
    <dgm:cxn modelId="{8718DA35-0144-4743-BDC3-2F90B9329C73}" type="presParOf" srcId="{ECBAFE77-7A5D-419F-B5EF-3A3F22226A44}" destId="{45DC43B7-21B9-42B4-B854-E325C500E661}" srcOrd="1" destOrd="0" presId="urn:microsoft.com/office/officeart/2008/layout/LinedList"/>
    <dgm:cxn modelId="{15CA2F0B-848C-491F-838E-7AC4CE5F3540}" type="presParOf" srcId="{D7223EF8-0BB8-47B5-9955-DE41552F77C9}" destId="{C4604DAA-BAFD-420B-989C-2C6C99D7979E}" srcOrd="6" destOrd="0" presId="urn:microsoft.com/office/officeart/2008/layout/LinedList"/>
    <dgm:cxn modelId="{3A6BCA61-1DF3-4B73-AEBB-14BB549287DB}" type="presParOf" srcId="{D7223EF8-0BB8-47B5-9955-DE41552F77C9}" destId="{1CBBF40E-F466-44E6-83CF-763E0736FC30}" srcOrd="7" destOrd="0" presId="urn:microsoft.com/office/officeart/2008/layout/LinedList"/>
    <dgm:cxn modelId="{FCA4C25F-BCC5-46D4-8282-B48C0D592F79}" type="presParOf" srcId="{1CBBF40E-F466-44E6-83CF-763E0736FC30}" destId="{E7EF2ED3-5C10-4C06-A244-6C0F9DA8D52A}" srcOrd="0" destOrd="0" presId="urn:microsoft.com/office/officeart/2008/layout/LinedList"/>
    <dgm:cxn modelId="{E3C49B17-9204-4618-B86F-4FA73CECA46F}" type="presParOf" srcId="{1CBBF40E-F466-44E6-83CF-763E0736FC30}" destId="{0956B76C-3236-49CF-B16A-82E42DFEF70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473C6E-72C4-45B3-B7AD-F204F818DD12}"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en-US"/>
        </a:p>
      </dgm:t>
    </dgm:pt>
    <dgm:pt modelId="{B9B257BF-4ECC-453F-8800-16BBBECE9D39}">
      <dgm:prSet phldrT="[Text]"/>
      <dgm:spPr/>
      <dgm:t>
        <a:bodyPr/>
        <a:lstStyle/>
        <a:p>
          <a:r>
            <a:rPr lang="en-US" smtClean="0"/>
            <a:t>El Niño tips the odds toward warmer, drier conditions in the Pacific Northwest</a:t>
          </a:r>
          <a:endParaRPr lang="en-US" dirty="0"/>
        </a:p>
      </dgm:t>
    </dgm:pt>
    <dgm:pt modelId="{34AA46A6-96AE-4761-B162-4EB4044ABC19}" type="parTrans" cxnId="{9A16A35C-5873-4B22-9F54-D6040C6F0994}">
      <dgm:prSet/>
      <dgm:spPr/>
      <dgm:t>
        <a:bodyPr/>
        <a:lstStyle/>
        <a:p>
          <a:endParaRPr lang="en-US"/>
        </a:p>
      </dgm:t>
    </dgm:pt>
    <dgm:pt modelId="{0628768D-6483-4BA9-9C89-98414B0BA677}" type="sibTrans" cxnId="{9A16A35C-5873-4B22-9F54-D6040C6F0994}">
      <dgm:prSet/>
      <dgm:spPr/>
      <dgm:t>
        <a:bodyPr/>
        <a:lstStyle/>
        <a:p>
          <a:endParaRPr lang="en-US"/>
        </a:p>
      </dgm:t>
    </dgm:pt>
    <dgm:pt modelId="{F907F7CE-B05F-4327-9E2B-7DA54F30E5A3}">
      <dgm:prSet phldrT="[Text]"/>
      <dgm:spPr/>
      <dgm:t>
        <a:bodyPr/>
        <a:lstStyle/>
        <a:p>
          <a:r>
            <a:rPr lang="en-US" dirty="0" smtClean="0"/>
            <a:t>Another below-normal snowpack year, but not as bad as last year</a:t>
          </a:r>
          <a:endParaRPr lang="en-US" dirty="0"/>
        </a:p>
      </dgm:t>
    </dgm:pt>
    <dgm:pt modelId="{029AD87F-B61A-487B-8D97-7C4827E4226A}" type="parTrans" cxnId="{F62194CA-3FD4-49D7-B7F6-858B1B53515E}">
      <dgm:prSet/>
      <dgm:spPr/>
      <dgm:t>
        <a:bodyPr/>
        <a:lstStyle/>
        <a:p>
          <a:endParaRPr lang="en-US"/>
        </a:p>
      </dgm:t>
    </dgm:pt>
    <dgm:pt modelId="{1358C23E-A16B-4E9C-B339-035D4AFD45A7}" type="sibTrans" cxnId="{F62194CA-3FD4-49D7-B7F6-858B1B53515E}">
      <dgm:prSet/>
      <dgm:spPr/>
      <dgm:t>
        <a:bodyPr/>
        <a:lstStyle/>
        <a:p>
          <a:endParaRPr lang="en-US"/>
        </a:p>
      </dgm:t>
    </dgm:pt>
    <dgm:pt modelId="{B7C272B7-A7BA-4763-B580-5777CA7D4241}">
      <dgm:prSet phldrT="[Text]"/>
      <dgm:spPr/>
      <dgm:t>
        <a:bodyPr/>
        <a:lstStyle/>
        <a:p>
          <a:r>
            <a:rPr lang="en-US" dirty="0" smtClean="0"/>
            <a:t>Seattle and Yakima Basin storage are much below normal</a:t>
          </a:r>
          <a:endParaRPr lang="en-US" dirty="0"/>
        </a:p>
      </dgm:t>
    </dgm:pt>
    <dgm:pt modelId="{E2BDB13F-385F-4080-91AA-6C676FB5E339}" type="parTrans" cxnId="{C54E1293-8DB9-4511-BDB5-ADAF4B3F22F7}">
      <dgm:prSet/>
      <dgm:spPr/>
      <dgm:t>
        <a:bodyPr/>
        <a:lstStyle/>
        <a:p>
          <a:endParaRPr lang="en-US"/>
        </a:p>
      </dgm:t>
    </dgm:pt>
    <dgm:pt modelId="{C7657DB5-2EA9-43FA-9661-AF9BEF9F188E}" type="sibTrans" cxnId="{C54E1293-8DB9-4511-BDB5-ADAF4B3F22F7}">
      <dgm:prSet/>
      <dgm:spPr/>
      <dgm:t>
        <a:bodyPr/>
        <a:lstStyle/>
        <a:p>
          <a:endParaRPr lang="en-US"/>
        </a:p>
      </dgm:t>
    </dgm:pt>
    <dgm:pt modelId="{FDE38F4F-E2D3-4145-BDDD-2BCDF58B86D6}" type="pres">
      <dgm:prSet presAssocID="{F1473C6E-72C4-45B3-B7AD-F204F818DD12}" presName="linearFlow" presStyleCnt="0">
        <dgm:presLayoutVars>
          <dgm:dir/>
          <dgm:resizeHandles val="exact"/>
        </dgm:presLayoutVars>
      </dgm:prSet>
      <dgm:spPr/>
      <dgm:t>
        <a:bodyPr/>
        <a:lstStyle/>
        <a:p>
          <a:endParaRPr lang="en-US"/>
        </a:p>
      </dgm:t>
    </dgm:pt>
    <dgm:pt modelId="{FC870EAA-1BB9-4DB9-AFB6-2279DA07E6F8}" type="pres">
      <dgm:prSet presAssocID="{B9B257BF-4ECC-453F-8800-16BBBECE9D39}" presName="comp" presStyleCnt="0"/>
      <dgm:spPr/>
    </dgm:pt>
    <dgm:pt modelId="{5C82FC9C-A84F-4C41-A0BB-60D6B71B0351}" type="pres">
      <dgm:prSet presAssocID="{B9B257BF-4ECC-453F-8800-16BBBECE9D39}" presName="rect2" presStyleLbl="node1" presStyleIdx="0" presStyleCnt="3">
        <dgm:presLayoutVars>
          <dgm:bulletEnabled val="1"/>
        </dgm:presLayoutVars>
      </dgm:prSet>
      <dgm:spPr/>
      <dgm:t>
        <a:bodyPr/>
        <a:lstStyle/>
        <a:p>
          <a:endParaRPr lang="en-US"/>
        </a:p>
      </dgm:t>
    </dgm:pt>
    <dgm:pt modelId="{626C0018-4914-41CD-AAD6-97C6BB993556}" type="pres">
      <dgm:prSet presAssocID="{B9B257BF-4ECC-453F-8800-16BBBECE9D39}" presName="rect1" presStyleLbl="lnNode1" presStyleIdx="0" presStyleCnt="3"/>
      <dgm:spPr>
        <a:blipFill rotWithShape="1">
          <a:blip xmlns:r="http://schemas.openxmlformats.org/officeDocument/2006/relationships" r:embed="rId1"/>
          <a:stretch>
            <a:fillRect/>
          </a:stretch>
        </a:blipFill>
      </dgm:spPr>
    </dgm:pt>
    <dgm:pt modelId="{CBC6D91A-AF35-493C-99C3-87D11FB68CA4}" type="pres">
      <dgm:prSet presAssocID="{0628768D-6483-4BA9-9C89-98414B0BA677}" presName="sibTrans" presStyleCnt="0"/>
      <dgm:spPr/>
    </dgm:pt>
    <dgm:pt modelId="{89AE2F7E-C4C8-45F8-9BC5-EB6C6CA03629}" type="pres">
      <dgm:prSet presAssocID="{F907F7CE-B05F-4327-9E2B-7DA54F30E5A3}" presName="comp" presStyleCnt="0"/>
      <dgm:spPr/>
    </dgm:pt>
    <dgm:pt modelId="{B079FD0E-1D89-4B2C-8DBB-340E7B4DA746}" type="pres">
      <dgm:prSet presAssocID="{F907F7CE-B05F-4327-9E2B-7DA54F30E5A3}" presName="rect2" presStyleLbl="node1" presStyleIdx="1" presStyleCnt="3">
        <dgm:presLayoutVars>
          <dgm:bulletEnabled val="1"/>
        </dgm:presLayoutVars>
      </dgm:prSet>
      <dgm:spPr/>
      <dgm:t>
        <a:bodyPr/>
        <a:lstStyle/>
        <a:p>
          <a:endParaRPr lang="en-US"/>
        </a:p>
      </dgm:t>
    </dgm:pt>
    <dgm:pt modelId="{6F62F5D0-09A4-4375-84E8-76A80AD24ECD}" type="pres">
      <dgm:prSet presAssocID="{F907F7CE-B05F-4327-9E2B-7DA54F30E5A3}" presName="rect1" presStyleLbl="ln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93000" r="-93000"/>
          </a:stretch>
        </a:blipFill>
      </dgm:spPr>
    </dgm:pt>
    <dgm:pt modelId="{7152691D-779A-4889-9EA5-445740EF2AD9}" type="pres">
      <dgm:prSet presAssocID="{1358C23E-A16B-4E9C-B339-035D4AFD45A7}" presName="sibTrans" presStyleCnt="0"/>
      <dgm:spPr/>
    </dgm:pt>
    <dgm:pt modelId="{03FAB461-619D-44B6-B7D8-5EDC0E3F450A}" type="pres">
      <dgm:prSet presAssocID="{B7C272B7-A7BA-4763-B580-5777CA7D4241}" presName="comp" presStyleCnt="0"/>
      <dgm:spPr/>
    </dgm:pt>
    <dgm:pt modelId="{69317F39-FA3B-425D-92AF-1AC56FD255C1}" type="pres">
      <dgm:prSet presAssocID="{B7C272B7-A7BA-4763-B580-5777CA7D4241}" presName="rect2" presStyleLbl="node1" presStyleIdx="2" presStyleCnt="3">
        <dgm:presLayoutVars>
          <dgm:bulletEnabled val="1"/>
        </dgm:presLayoutVars>
      </dgm:prSet>
      <dgm:spPr/>
      <dgm:t>
        <a:bodyPr/>
        <a:lstStyle/>
        <a:p>
          <a:endParaRPr lang="en-US"/>
        </a:p>
      </dgm:t>
    </dgm:pt>
    <dgm:pt modelId="{3ED966AC-BE68-44F1-BD79-361732C58B75}" type="pres">
      <dgm:prSet presAssocID="{B7C272B7-A7BA-4763-B580-5777CA7D4241}" presName="rect1" presStyleLbl="lnNode1" presStyleIdx="2" presStyleCnt="3"/>
      <dgm:spPr>
        <a:blipFill rotWithShape="1">
          <a:blip xmlns:r="http://schemas.openxmlformats.org/officeDocument/2006/relationships" r:embed="rId3"/>
          <a:stretch>
            <a:fillRect/>
          </a:stretch>
        </a:blipFill>
      </dgm:spPr>
    </dgm:pt>
  </dgm:ptLst>
  <dgm:cxnLst>
    <dgm:cxn modelId="{F62194CA-3FD4-49D7-B7F6-858B1B53515E}" srcId="{F1473C6E-72C4-45B3-B7AD-F204F818DD12}" destId="{F907F7CE-B05F-4327-9E2B-7DA54F30E5A3}" srcOrd="1" destOrd="0" parTransId="{029AD87F-B61A-487B-8D97-7C4827E4226A}" sibTransId="{1358C23E-A16B-4E9C-B339-035D4AFD45A7}"/>
    <dgm:cxn modelId="{C54E1293-8DB9-4511-BDB5-ADAF4B3F22F7}" srcId="{F1473C6E-72C4-45B3-B7AD-F204F818DD12}" destId="{B7C272B7-A7BA-4763-B580-5777CA7D4241}" srcOrd="2" destOrd="0" parTransId="{E2BDB13F-385F-4080-91AA-6C676FB5E339}" sibTransId="{C7657DB5-2EA9-43FA-9661-AF9BEF9F188E}"/>
    <dgm:cxn modelId="{64A651B4-A6D0-4072-81EA-F75D987F84F5}" type="presOf" srcId="{F1473C6E-72C4-45B3-B7AD-F204F818DD12}" destId="{FDE38F4F-E2D3-4145-BDDD-2BCDF58B86D6}" srcOrd="0" destOrd="0" presId="urn:microsoft.com/office/officeart/2008/layout/AlternatingPictureBlocks"/>
    <dgm:cxn modelId="{BDBE2EB7-B5B5-420B-8A52-4299688B548A}" type="presOf" srcId="{F907F7CE-B05F-4327-9E2B-7DA54F30E5A3}" destId="{B079FD0E-1D89-4B2C-8DBB-340E7B4DA746}" srcOrd="0" destOrd="0" presId="urn:microsoft.com/office/officeart/2008/layout/AlternatingPictureBlocks"/>
    <dgm:cxn modelId="{A12877EF-84A9-4134-98AA-3D64053622D8}" type="presOf" srcId="{B7C272B7-A7BA-4763-B580-5777CA7D4241}" destId="{69317F39-FA3B-425D-92AF-1AC56FD255C1}" srcOrd="0" destOrd="0" presId="urn:microsoft.com/office/officeart/2008/layout/AlternatingPictureBlocks"/>
    <dgm:cxn modelId="{E2C8A480-9CAC-4A39-8348-CAD5CF8388B0}" type="presOf" srcId="{B9B257BF-4ECC-453F-8800-16BBBECE9D39}" destId="{5C82FC9C-A84F-4C41-A0BB-60D6B71B0351}" srcOrd="0" destOrd="0" presId="urn:microsoft.com/office/officeart/2008/layout/AlternatingPictureBlocks"/>
    <dgm:cxn modelId="{9A16A35C-5873-4B22-9F54-D6040C6F0994}" srcId="{F1473C6E-72C4-45B3-B7AD-F204F818DD12}" destId="{B9B257BF-4ECC-453F-8800-16BBBECE9D39}" srcOrd="0" destOrd="0" parTransId="{34AA46A6-96AE-4761-B162-4EB4044ABC19}" sibTransId="{0628768D-6483-4BA9-9C89-98414B0BA677}"/>
    <dgm:cxn modelId="{8B474D22-E266-4B99-84B7-8C64C54F924B}" type="presParOf" srcId="{FDE38F4F-E2D3-4145-BDDD-2BCDF58B86D6}" destId="{FC870EAA-1BB9-4DB9-AFB6-2279DA07E6F8}" srcOrd="0" destOrd="0" presId="urn:microsoft.com/office/officeart/2008/layout/AlternatingPictureBlocks"/>
    <dgm:cxn modelId="{AADCF067-F71C-4FB5-86D3-03AAA9D3DEDC}" type="presParOf" srcId="{FC870EAA-1BB9-4DB9-AFB6-2279DA07E6F8}" destId="{5C82FC9C-A84F-4C41-A0BB-60D6B71B0351}" srcOrd="0" destOrd="0" presId="urn:microsoft.com/office/officeart/2008/layout/AlternatingPictureBlocks"/>
    <dgm:cxn modelId="{6DE9FB99-C64E-40F6-B165-0A6786B97902}" type="presParOf" srcId="{FC870EAA-1BB9-4DB9-AFB6-2279DA07E6F8}" destId="{626C0018-4914-41CD-AAD6-97C6BB993556}" srcOrd="1" destOrd="0" presId="urn:microsoft.com/office/officeart/2008/layout/AlternatingPictureBlocks"/>
    <dgm:cxn modelId="{DFE31211-556F-4B5E-BEF9-D27A9617D755}" type="presParOf" srcId="{FDE38F4F-E2D3-4145-BDDD-2BCDF58B86D6}" destId="{CBC6D91A-AF35-493C-99C3-87D11FB68CA4}" srcOrd="1" destOrd="0" presId="urn:microsoft.com/office/officeart/2008/layout/AlternatingPictureBlocks"/>
    <dgm:cxn modelId="{9231A40C-22D5-47FE-8BDE-DB3D432E1D81}" type="presParOf" srcId="{FDE38F4F-E2D3-4145-BDDD-2BCDF58B86D6}" destId="{89AE2F7E-C4C8-45F8-9BC5-EB6C6CA03629}" srcOrd="2" destOrd="0" presId="urn:microsoft.com/office/officeart/2008/layout/AlternatingPictureBlocks"/>
    <dgm:cxn modelId="{0E14E553-A1AC-45FA-9371-9B8D2BB4BD0E}" type="presParOf" srcId="{89AE2F7E-C4C8-45F8-9BC5-EB6C6CA03629}" destId="{B079FD0E-1D89-4B2C-8DBB-340E7B4DA746}" srcOrd="0" destOrd="0" presId="urn:microsoft.com/office/officeart/2008/layout/AlternatingPictureBlocks"/>
    <dgm:cxn modelId="{AD4FCA55-4781-4217-AF3B-79244C99B41C}" type="presParOf" srcId="{89AE2F7E-C4C8-45F8-9BC5-EB6C6CA03629}" destId="{6F62F5D0-09A4-4375-84E8-76A80AD24ECD}" srcOrd="1" destOrd="0" presId="urn:microsoft.com/office/officeart/2008/layout/AlternatingPictureBlocks"/>
    <dgm:cxn modelId="{FBBBE10D-7BF6-4002-B783-6EC206893C6A}" type="presParOf" srcId="{FDE38F4F-E2D3-4145-BDDD-2BCDF58B86D6}" destId="{7152691D-779A-4889-9EA5-445740EF2AD9}" srcOrd="3" destOrd="0" presId="urn:microsoft.com/office/officeart/2008/layout/AlternatingPictureBlocks"/>
    <dgm:cxn modelId="{4590DC53-11B0-49CB-960F-87D177589DE3}" type="presParOf" srcId="{FDE38F4F-E2D3-4145-BDDD-2BCDF58B86D6}" destId="{03FAB461-619D-44B6-B7D8-5EDC0E3F450A}" srcOrd="4" destOrd="0" presId="urn:microsoft.com/office/officeart/2008/layout/AlternatingPictureBlocks"/>
    <dgm:cxn modelId="{A5AC8755-437E-4D9D-8DDD-9BE57CBACC04}" type="presParOf" srcId="{03FAB461-619D-44B6-B7D8-5EDC0E3F450A}" destId="{69317F39-FA3B-425D-92AF-1AC56FD255C1}" srcOrd="0" destOrd="0" presId="urn:microsoft.com/office/officeart/2008/layout/AlternatingPictureBlocks"/>
    <dgm:cxn modelId="{0CD1AAD9-7827-4E89-B1BF-15B659A3E5B6}" type="presParOf" srcId="{03FAB461-619D-44B6-B7D8-5EDC0E3F450A}" destId="{3ED966AC-BE68-44F1-BD79-361732C58B75}"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B4B551-7A60-475E-AC3F-AC8FC4041F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E15DFB6-5502-4539-8B59-D6B919F5A045}">
      <dgm:prSet/>
      <dgm:spPr/>
      <dgm:t>
        <a:bodyPr/>
        <a:lstStyle/>
        <a:p>
          <a:pPr rtl="0"/>
          <a:r>
            <a:rPr lang="en-US" b="0" baseline="0" dirty="0" smtClean="0">
              <a:solidFill>
                <a:schemeClr val="accent1">
                  <a:lumMod val="50000"/>
                </a:schemeClr>
              </a:solidFill>
            </a:rPr>
            <a:t>Update Drought Response Plan</a:t>
          </a:r>
          <a:endParaRPr lang="en-US" b="0" dirty="0">
            <a:solidFill>
              <a:schemeClr val="accent1">
                <a:lumMod val="50000"/>
              </a:schemeClr>
            </a:solidFill>
          </a:endParaRPr>
        </a:p>
      </dgm:t>
    </dgm:pt>
    <dgm:pt modelId="{B8117CEE-0151-4AFF-B6DF-3B981135800F}" type="parTrans" cxnId="{279D3A97-3E1E-4815-86F2-BFFAF070B7A8}">
      <dgm:prSet/>
      <dgm:spPr/>
      <dgm:t>
        <a:bodyPr/>
        <a:lstStyle/>
        <a:p>
          <a:endParaRPr lang="en-US">
            <a:solidFill>
              <a:schemeClr val="accent1">
                <a:lumMod val="50000"/>
              </a:schemeClr>
            </a:solidFill>
          </a:endParaRPr>
        </a:p>
      </dgm:t>
    </dgm:pt>
    <dgm:pt modelId="{FB65D7DC-D9CB-4B9B-8451-B8F1D0284A72}" type="sibTrans" cxnId="{279D3A97-3E1E-4815-86F2-BFFAF070B7A8}">
      <dgm:prSet/>
      <dgm:spPr/>
      <dgm:t>
        <a:bodyPr/>
        <a:lstStyle/>
        <a:p>
          <a:endParaRPr lang="en-US">
            <a:solidFill>
              <a:schemeClr val="accent1">
                <a:lumMod val="50000"/>
              </a:schemeClr>
            </a:solidFill>
          </a:endParaRPr>
        </a:p>
      </dgm:t>
    </dgm:pt>
    <dgm:pt modelId="{514D64E7-7329-49F0-A16E-48509C60DBC8}">
      <dgm:prSet/>
      <dgm:spPr/>
      <dgm:t>
        <a:bodyPr/>
        <a:lstStyle/>
        <a:p>
          <a:pPr rtl="0"/>
          <a:r>
            <a:rPr lang="en-US" b="0" dirty="0" smtClean="0">
              <a:solidFill>
                <a:schemeClr val="accent1">
                  <a:lumMod val="50000"/>
                </a:schemeClr>
              </a:solidFill>
            </a:rPr>
            <a:t>Lease water sooner</a:t>
          </a:r>
          <a:endParaRPr lang="en-US" b="0" dirty="0">
            <a:solidFill>
              <a:schemeClr val="accent1">
                <a:lumMod val="50000"/>
              </a:schemeClr>
            </a:solidFill>
          </a:endParaRPr>
        </a:p>
      </dgm:t>
    </dgm:pt>
    <dgm:pt modelId="{9903401F-F2A7-4403-8C9E-F9419060714F}" type="parTrans" cxnId="{B443D1FE-8737-4E0D-9161-CB2CD6929DCC}">
      <dgm:prSet/>
      <dgm:spPr/>
      <dgm:t>
        <a:bodyPr/>
        <a:lstStyle/>
        <a:p>
          <a:endParaRPr lang="en-US">
            <a:solidFill>
              <a:schemeClr val="accent1">
                <a:lumMod val="50000"/>
              </a:schemeClr>
            </a:solidFill>
          </a:endParaRPr>
        </a:p>
      </dgm:t>
    </dgm:pt>
    <dgm:pt modelId="{799B7EF9-A211-4EBC-8956-EBE30C63E545}" type="sibTrans" cxnId="{B443D1FE-8737-4E0D-9161-CB2CD6929DCC}">
      <dgm:prSet/>
      <dgm:spPr/>
      <dgm:t>
        <a:bodyPr/>
        <a:lstStyle/>
        <a:p>
          <a:endParaRPr lang="en-US">
            <a:solidFill>
              <a:schemeClr val="accent1">
                <a:lumMod val="50000"/>
              </a:schemeClr>
            </a:solidFill>
          </a:endParaRPr>
        </a:p>
      </dgm:t>
    </dgm:pt>
    <dgm:pt modelId="{08FFAE64-8319-458B-9686-F8CED35875BB}">
      <dgm:prSet/>
      <dgm:spPr/>
      <dgm:t>
        <a:bodyPr/>
        <a:lstStyle/>
        <a:p>
          <a:pPr rtl="0"/>
          <a:r>
            <a:rPr lang="en-US" b="0" baseline="0" dirty="0" smtClean="0">
              <a:solidFill>
                <a:schemeClr val="accent1">
                  <a:lumMod val="50000"/>
                </a:schemeClr>
              </a:solidFill>
            </a:rPr>
            <a:t>Promoting conservation more actively</a:t>
          </a:r>
          <a:endParaRPr lang="en-US" b="0" dirty="0">
            <a:solidFill>
              <a:schemeClr val="accent1">
                <a:lumMod val="50000"/>
              </a:schemeClr>
            </a:solidFill>
          </a:endParaRPr>
        </a:p>
      </dgm:t>
    </dgm:pt>
    <dgm:pt modelId="{BC7DC94A-DC1C-4199-9959-D76CEBF674CB}" type="parTrans" cxnId="{693643F7-8C57-4725-9C1C-66AB88991E08}">
      <dgm:prSet/>
      <dgm:spPr/>
      <dgm:t>
        <a:bodyPr/>
        <a:lstStyle/>
        <a:p>
          <a:endParaRPr lang="en-US">
            <a:solidFill>
              <a:schemeClr val="accent1">
                <a:lumMod val="50000"/>
              </a:schemeClr>
            </a:solidFill>
          </a:endParaRPr>
        </a:p>
      </dgm:t>
    </dgm:pt>
    <dgm:pt modelId="{E18FCA8A-2734-401A-B81D-CB4FEA2153CF}" type="sibTrans" cxnId="{693643F7-8C57-4725-9C1C-66AB88991E08}">
      <dgm:prSet/>
      <dgm:spPr/>
      <dgm:t>
        <a:bodyPr/>
        <a:lstStyle/>
        <a:p>
          <a:endParaRPr lang="en-US">
            <a:solidFill>
              <a:schemeClr val="accent1">
                <a:lumMod val="50000"/>
              </a:schemeClr>
            </a:solidFill>
          </a:endParaRPr>
        </a:p>
      </dgm:t>
    </dgm:pt>
    <dgm:pt modelId="{27B1BB73-9BD8-491E-9DF8-68876D178E5E}">
      <dgm:prSet/>
      <dgm:spPr/>
      <dgm:t>
        <a:bodyPr/>
        <a:lstStyle/>
        <a:p>
          <a:pPr rtl="0"/>
          <a:r>
            <a:rPr lang="en-US" b="0" dirty="0" smtClean="0">
              <a:solidFill>
                <a:schemeClr val="accent1">
                  <a:lumMod val="50000"/>
                </a:schemeClr>
              </a:solidFill>
            </a:rPr>
            <a:t>Evaluation of Impacts (Agriculture, Groundwater, Fisheries)</a:t>
          </a:r>
          <a:endParaRPr lang="en-US" b="0" dirty="0">
            <a:solidFill>
              <a:schemeClr val="accent1">
                <a:lumMod val="50000"/>
              </a:schemeClr>
            </a:solidFill>
          </a:endParaRPr>
        </a:p>
      </dgm:t>
    </dgm:pt>
    <dgm:pt modelId="{F0E289E6-07B2-4857-A2A6-4EED82F08092}" type="parTrans" cxnId="{48CAD241-7F63-4B26-9328-264CDC3EBFBD}">
      <dgm:prSet/>
      <dgm:spPr/>
      <dgm:t>
        <a:bodyPr/>
        <a:lstStyle/>
        <a:p>
          <a:endParaRPr lang="en-US"/>
        </a:p>
      </dgm:t>
    </dgm:pt>
    <dgm:pt modelId="{AC12F248-539A-41EB-9B6A-137BD190580E}" type="sibTrans" cxnId="{48CAD241-7F63-4B26-9328-264CDC3EBFBD}">
      <dgm:prSet/>
      <dgm:spPr/>
      <dgm:t>
        <a:bodyPr/>
        <a:lstStyle/>
        <a:p>
          <a:endParaRPr lang="en-US"/>
        </a:p>
      </dgm:t>
    </dgm:pt>
    <dgm:pt modelId="{318661B0-9C82-4712-AEC7-3F1167932742}">
      <dgm:prSet/>
      <dgm:spPr/>
      <dgm:t>
        <a:bodyPr/>
        <a:lstStyle/>
        <a:p>
          <a:pPr rtl="0"/>
          <a:r>
            <a:rPr lang="en-US" b="0" dirty="0" smtClean="0">
              <a:solidFill>
                <a:schemeClr val="accent1">
                  <a:lumMod val="50000"/>
                </a:schemeClr>
              </a:solidFill>
            </a:rPr>
            <a:t>Monitor snowpack and climate</a:t>
          </a:r>
          <a:endParaRPr lang="en-US" b="0" dirty="0">
            <a:solidFill>
              <a:schemeClr val="accent1">
                <a:lumMod val="50000"/>
              </a:schemeClr>
            </a:solidFill>
          </a:endParaRPr>
        </a:p>
      </dgm:t>
    </dgm:pt>
    <dgm:pt modelId="{560C6E6D-6414-40B5-B4DE-B1110C6D215F}" type="parTrans" cxnId="{70C2D1D1-7D29-4246-AB7C-BEFF331BF1FC}">
      <dgm:prSet/>
      <dgm:spPr/>
      <dgm:t>
        <a:bodyPr/>
        <a:lstStyle/>
        <a:p>
          <a:endParaRPr lang="en-US"/>
        </a:p>
      </dgm:t>
    </dgm:pt>
    <dgm:pt modelId="{B60F69FD-6315-4135-B262-F27313A3377A}" type="sibTrans" cxnId="{70C2D1D1-7D29-4246-AB7C-BEFF331BF1FC}">
      <dgm:prSet/>
      <dgm:spPr/>
      <dgm:t>
        <a:bodyPr/>
        <a:lstStyle/>
        <a:p>
          <a:endParaRPr lang="en-US"/>
        </a:p>
      </dgm:t>
    </dgm:pt>
    <dgm:pt modelId="{9ED4DDD9-E5F3-48BE-997F-EDA07950F805}" type="pres">
      <dgm:prSet presAssocID="{F6B4B551-7A60-475E-AC3F-AC8FC4041FB1}" presName="vert0" presStyleCnt="0">
        <dgm:presLayoutVars>
          <dgm:dir/>
          <dgm:animOne val="branch"/>
          <dgm:animLvl val="lvl"/>
        </dgm:presLayoutVars>
      </dgm:prSet>
      <dgm:spPr/>
      <dgm:t>
        <a:bodyPr/>
        <a:lstStyle/>
        <a:p>
          <a:endParaRPr lang="en-US"/>
        </a:p>
      </dgm:t>
    </dgm:pt>
    <dgm:pt modelId="{E34C8F3D-90F5-4F38-AF02-C1C2ED6BF5D7}" type="pres">
      <dgm:prSet presAssocID="{318661B0-9C82-4712-AEC7-3F1167932742}" presName="thickLine" presStyleLbl="alignNode1" presStyleIdx="0" presStyleCnt="5"/>
      <dgm:spPr/>
    </dgm:pt>
    <dgm:pt modelId="{25FA554A-F057-4AEF-8D78-B721EE362BAE}" type="pres">
      <dgm:prSet presAssocID="{318661B0-9C82-4712-AEC7-3F1167932742}" presName="horz1" presStyleCnt="0"/>
      <dgm:spPr/>
    </dgm:pt>
    <dgm:pt modelId="{4545F7CA-C526-4F22-9600-DCA7B32BB21F}" type="pres">
      <dgm:prSet presAssocID="{318661B0-9C82-4712-AEC7-3F1167932742}" presName="tx1" presStyleLbl="revTx" presStyleIdx="0" presStyleCnt="5"/>
      <dgm:spPr/>
      <dgm:t>
        <a:bodyPr/>
        <a:lstStyle/>
        <a:p>
          <a:endParaRPr lang="en-US"/>
        </a:p>
      </dgm:t>
    </dgm:pt>
    <dgm:pt modelId="{BC08AE3B-FFBD-4E24-B974-8E3F42DC78C2}" type="pres">
      <dgm:prSet presAssocID="{318661B0-9C82-4712-AEC7-3F1167932742}" presName="vert1" presStyleCnt="0"/>
      <dgm:spPr/>
    </dgm:pt>
    <dgm:pt modelId="{C9063C4D-F36A-456C-9E27-8F995F1A23E4}" type="pres">
      <dgm:prSet presAssocID="{27B1BB73-9BD8-491E-9DF8-68876D178E5E}" presName="thickLine" presStyleLbl="alignNode1" presStyleIdx="1" presStyleCnt="5"/>
      <dgm:spPr/>
    </dgm:pt>
    <dgm:pt modelId="{AFB3663E-1250-475F-899B-89DFD7F67543}" type="pres">
      <dgm:prSet presAssocID="{27B1BB73-9BD8-491E-9DF8-68876D178E5E}" presName="horz1" presStyleCnt="0"/>
      <dgm:spPr/>
    </dgm:pt>
    <dgm:pt modelId="{0E2D529A-BE12-4EF5-A121-9B6CE41F3185}" type="pres">
      <dgm:prSet presAssocID="{27B1BB73-9BD8-491E-9DF8-68876D178E5E}" presName="tx1" presStyleLbl="revTx" presStyleIdx="1" presStyleCnt="5"/>
      <dgm:spPr/>
      <dgm:t>
        <a:bodyPr/>
        <a:lstStyle/>
        <a:p>
          <a:endParaRPr lang="en-US"/>
        </a:p>
      </dgm:t>
    </dgm:pt>
    <dgm:pt modelId="{34A1BDA9-FEC0-4C28-9BE3-E1266728B9B4}" type="pres">
      <dgm:prSet presAssocID="{27B1BB73-9BD8-491E-9DF8-68876D178E5E}" presName="vert1" presStyleCnt="0"/>
      <dgm:spPr/>
    </dgm:pt>
    <dgm:pt modelId="{737CE5D8-2BAF-449A-8744-292C48A91155}" type="pres">
      <dgm:prSet presAssocID="{4E15DFB6-5502-4539-8B59-D6B919F5A045}" presName="thickLine" presStyleLbl="alignNode1" presStyleIdx="2" presStyleCnt="5"/>
      <dgm:spPr/>
    </dgm:pt>
    <dgm:pt modelId="{21437C42-28A5-4B64-8C5A-B94E4A61A9BE}" type="pres">
      <dgm:prSet presAssocID="{4E15DFB6-5502-4539-8B59-D6B919F5A045}" presName="horz1" presStyleCnt="0"/>
      <dgm:spPr/>
    </dgm:pt>
    <dgm:pt modelId="{A62BE134-BE41-4DFF-AAAD-6C464A40C892}" type="pres">
      <dgm:prSet presAssocID="{4E15DFB6-5502-4539-8B59-D6B919F5A045}" presName="tx1" presStyleLbl="revTx" presStyleIdx="2" presStyleCnt="5"/>
      <dgm:spPr/>
      <dgm:t>
        <a:bodyPr/>
        <a:lstStyle/>
        <a:p>
          <a:endParaRPr lang="en-US"/>
        </a:p>
      </dgm:t>
    </dgm:pt>
    <dgm:pt modelId="{E1581105-494A-41FF-8B4E-F30B386EF9D4}" type="pres">
      <dgm:prSet presAssocID="{4E15DFB6-5502-4539-8B59-D6B919F5A045}" presName="vert1" presStyleCnt="0"/>
      <dgm:spPr/>
    </dgm:pt>
    <dgm:pt modelId="{915EFE6D-A609-4DF5-BD0F-784B0A00B8B3}" type="pres">
      <dgm:prSet presAssocID="{514D64E7-7329-49F0-A16E-48509C60DBC8}" presName="thickLine" presStyleLbl="alignNode1" presStyleIdx="3" presStyleCnt="5"/>
      <dgm:spPr/>
    </dgm:pt>
    <dgm:pt modelId="{40F21387-5401-4E73-BE43-060E017B5119}" type="pres">
      <dgm:prSet presAssocID="{514D64E7-7329-49F0-A16E-48509C60DBC8}" presName="horz1" presStyleCnt="0"/>
      <dgm:spPr/>
    </dgm:pt>
    <dgm:pt modelId="{4397243B-0092-461A-921B-BD7182FBB0A3}" type="pres">
      <dgm:prSet presAssocID="{514D64E7-7329-49F0-A16E-48509C60DBC8}" presName="tx1" presStyleLbl="revTx" presStyleIdx="3" presStyleCnt="5"/>
      <dgm:spPr/>
      <dgm:t>
        <a:bodyPr/>
        <a:lstStyle/>
        <a:p>
          <a:endParaRPr lang="en-US"/>
        </a:p>
      </dgm:t>
    </dgm:pt>
    <dgm:pt modelId="{35CF3F14-B96E-437D-8AFB-C7E9E5006D30}" type="pres">
      <dgm:prSet presAssocID="{514D64E7-7329-49F0-A16E-48509C60DBC8}" presName="vert1" presStyleCnt="0"/>
      <dgm:spPr/>
    </dgm:pt>
    <dgm:pt modelId="{E34F4F9F-E7F5-46C2-B986-7F316CB2F398}" type="pres">
      <dgm:prSet presAssocID="{08FFAE64-8319-458B-9686-F8CED35875BB}" presName="thickLine" presStyleLbl="alignNode1" presStyleIdx="4" presStyleCnt="5"/>
      <dgm:spPr/>
    </dgm:pt>
    <dgm:pt modelId="{AAE1E5CB-A9B8-4E01-947B-2B19693931FE}" type="pres">
      <dgm:prSet presAssocID="{08FFAE64-8319-458B-9686-F8CED35875BB}" presName="horz1" presStyleCnt="0"/>
      <dgm:spPr/>
    </dgm:pt>
    <dgm:pt modelId="{1C103A1D-D136-478C-ACB3-C9E238C1988E}" type="pres">
      <dgm:prSet presAssocID="{08FFAE64-8319-458B-9686-F8CED35875BB}" presName="tx1" presStyleLbl="revTx" presStyleIdx="4" presStyleCnt="5"/>
      <dgm:spPr/>
      <dgm:t>
        <a:bodyPr/>
        <a:lstStyle/>
        <a:p>
          <a:endParaRPr lang="en-US"/>
        </a:p>
      </dgm:t>
    </dgm:pt>
    <dgm:pt modelId="{3042817E-2DD6-4A08-AD49-484023985875}" type="pres">
      <dgm:prSet presAssocID="{08FFAE64-8319-458B-9686-F8CED35875BB}" presName="vert1" presStyleCnt="0"/>
      <dgm:spPr/>
    </dgm:pt>
  </dgm:ptLst>
  <dgm:cxnLst>
    <dgm:cxn modelId="{3BF1C273-3DC1-4933-919C-90EA14E615D7}" type="presOf" srcId="{27B1BB73-9BD8-491E-9DF8-68876D178E5E}" destId="{0E2D529A-BE12-4EF5-A121-9B6CE41F3185}" srcOrd="0" destOrd="0" presId="urn:microsoft.com/office/officeart/2008/layout/LinedList"/>
    <dgm:cxn modelId="{693643F7-8C57-4725-9C1C-66AB88991E08}" srcId="{F6B4B551-7A60-475E-AC3F-AC8FC4041FB1}" destId="{08FFAE64-8319-458B-9686-F8CED35875BB}" srcOrd="4" destOrd="0" parTransId="{BC7DC94A-DC1C-4199-9959-D76CEBF674CB}" sibTransId="{E18FCA8A-2734-401A-B81D-CB4FEA2153CF}"/>
    <dgm:cxn modelId="{48CAD241-7F63-4B26-9328-264CDC3EBFBD}" srcId="{F6B4B551-7A60-475E-AC3F-AC8FC4041FB1}" destId="{27B1BB73-9BD8-491E-9DF8-68876D178E5E}" srcOrd="1" destOrd="0" parTransId="{F0E289E6-07B2-4857-A2A6-4EED82F08092}" sibTransId="{AC12F248-539A-41EB-9B6A-137BD190580E}"/>
    <dgm:cxn modelId="{279D3A97-3E1E-4815-86F2-BFFAF070B7A8}" srcId="{F6B4B551-7A60-475E-AC3F-AC8FC4041FB1}" destId="{4E15DFB6-5502-4539-8B59-D6B919F5A045}" srcOrd="2" destOrd="0" parTransId="{B8117CEE-0151-4AFF-B6DF-3B981135800F}" sibTransId="{FB65D7DC-D9CB-4B9B-8451-B8F1D0284A72}"/>
    <dgm:cxn modelId="{70C2D1D1-7D29-4246-AB7C-BEFF331BF1FC}" srcId="{F6B4B551-7A60-475E-AC3F-AC8FC4041FB1}" destId="{318661B0-9C82-4712-AEC7-3F1167932742}" srcOrd="0" destOrd="0" parTransId="{560C6E6D-6414-40B5-B4DE-B1110C6D215F}" sibTransId="{B60F69FD-6315-4135-B262-F27313A3377A}"/>
    <dgm:cxn modelId="{DDC06E4C-6D17-498A-9AB6-1DF9EEF63D33}" type="presOf" srcId="{08FFAE64-8319-458B-9686-F8CED35875BB}" destId="{1C103A1D-D136-478C-ACB3-C9E238C1988E}" srcOrd="0" destOrd="0" presId="urn:microsoft.com/office/officeart/2008/layout/LinedList"/>
    <dgm:cxn modelId="{980B87B0-E37A-4386-B590-DF66DD78C7DA}" type="presOf" srcId="{4E15DFB6-5502-4539-8B59-D6B919F5A045}" destId="{A62BE134-BE41-4DFF-AAAD-6C464A40C892}" srcOrd="0" destOrd="0" presId="urn:microsoft.com/office/officeart/2008/layout/LinedList"/>
    <dgm:cxn modelId="{BB656E03-9B95-4AA4-BDCD-EF9490594336}" type="presOf" srcId="{F6B4B551-7A60-475E-AC3F-AC8FC4041FB1}" destId="{9ED4DDD9-E5F3-48BE-997F-EDA07950F805}" srcOrd="0" destOrd="0" presId="urn:microsoft.com/office/officeart/2008/layout/LinedList"/>
    <dgm:cxn modelId="{D3664244-40CB-481A-BCCA-00F2FD75A322}" type="presOf" srcId="{318661B0-9C82-4712-AEC7-3F1167932742}" destId="{4545F7CA-C526-4F22-9600-DCA7B32BB21F}" srcOrd="0" destOrd="0" presId="urn:microsoft.com/office/officeart/2008/layout/LinedList"/>
    <dgm:cxn modelId="{B443D1FE-8737-4E0D-9161-CB2CD6929DCC}" srcId="{F6B4B551-7A60-475E-AC3F-AC8FC4041FB1}" destId="{514D64E7-7329-49F0-A16E-48509C60DBC8}" srcOrd="3" destOrd="0" parTransId="{9903401F-F2A7-4403-8C9E-F9419060714F}" sibTransId="{799B7EF9-A211-4EBC-8956-EBE30C63E545}"/>
    <dgm:cxn modelId="{D20FBD3D-BCC3-4D31-9934-280B4E89EE6A}" type="presOf" srcId="{514D64E7-7329-49F0-A16E-48509C60DBC8}" destId="{4397243B-0092-461A-921B-BD7182FBB0A3}" srcOrd="0" destOrd="0" presId="urn:microsoft.com/office/officeart/2008/layout/LinedList"/>
    <dgm:cxn modelId="{17D00106-1D1C-41F6-9C9C-EB360340F70F}" type="presParOf" srcId="{9ED4DDD9-E5F3-48BE-997F-EDA07950F805}" destId="{E34C8F3D-90F5-4F38-AF02-C1C2ED6BF5D7}" srcOrd="0" destOrd="0" presId="urn:microsoft.com/office/officeart/2008/layout/LinedList"/>
    <dgm:cxn modelId="{5A36BE8C-3904-42B0-9A9B-499C9D1162E8}" type="presParOf" srcId="{9ED4DDD9-E5F3-48BE-997F-EDA07950F805}" destId="{25FA554A-F057-4AEF-8D78-B721EE362BAE}" srcOrd="1" destOrd="0" presId="urn:microsoft.com/office/officeart/2008/layout/LinedList"/>
    <dgm:cxn modelId="{9E84E172-9057-4E26-89D5-4E088DB48470}" type="presParOf" srcId="{25FA554A-F057-4AEF-8D78-B721EE362BAE}" destId="{4545F7CA-C526-4F22-9600-DCA7B32BB21F}" srcOrd="0" destOrd="0" presId="urn:microsoft.com/office/officeart/2008/layout/LinedList"/>
    <dgm:cxn modelId="{7B33FB6D-0881-49EF-B6CF-5BCF5241ECDE}" type="presParOf" srcId="{25FA554A-F057-4AEF-8D78-B721EE362BAE}" destId="{BC08AE3B-FFBD-4E24-B974-8E3F42DC78C2}" srcOrd="1" destOrd="0" presId="urn:microsoft.com/office/officeart/2008/layout/LinedList"/>
    <dgm:cxn modelId="{F5074F06-4CF4-4617-9BE7-66A8EB77EFF6}" type="presParOf" srcId="{9ED4DDD9-E5F3-48BE-997F-EDA07950F805}" destId="{C9063C4D-F36A-456C-9E27-8F995F1A23E4}" srcOrd="2" destOrd="0" presId="urn:microsoft.com/office/officeart/2008/layout/LinedList"/>
    <dgm:cxn modelId="{59D73D69-5179-49A4-AFA0-D3BA86F67691}" type="presParOf" srcId="{9ED4DDD9-E5F3-48BE-997F-EDA07950F805}" destId="{AFB3663E-1250-475F-899B-89DFD7F67543}" srcOrd="3" destOrd="0" presId="urn:microsoft.com/office/officeart/2008/layout/LinedList"/>
    <dgm:cxn modelId="{B3BB2A72-A410-40DC-A27E-86563F977BB0}" type="presParOf" srcId="{AFB3663E-1250-475F-899B-89DFD7F67543}" destId="{0E2D529A-BE12-4EF5-A121-9B6CE41F3185}" srcOrd="0" destOrd="0" presId="urn:microsoft.com/office/officeart/2008/layout/LinedList"/>
    <dgm:cxn modelId="{E3688668-9A6B-478F-BA7F-E947D0EC98B7}" type="presParOf" srcId="{AFB3663E-1250-475F-899B-89DFD7F67543}" destId="{34A1BDA9-FEC0-4C28-9BE3-E1266728B9B4}" srcOrd="1" destOrd="0" presId="urn:microsoft.com/office/officeart/2008/layout/LinedList"/>
    <dgm:cxn modelId="{A94C5146-399E-4119-9125-4B3EFB5F5244}" type="presParOf" srcId="{9ED4DDD9-E5F3-48BE-997F-EDA07950F805}" destId="{737CE5D8-2BAF-449A-8744-292C48A91155}" srcOrd="4" destOrd="0" presId="urn:microsoft.com/office/officeart/2008/layout/LinedList"/>
    <dgm:cxn modelId="{C775ACB3-8F39-4726-9CB7-5CE2BC48797B}" type="presParOf" srcId="{9ED4DDD9-E5F3-48BE-997F-EDA07950F805}" destId="{21437C42-28A5-4B64-8C5A-B94E4A61A9BE}" srcOrd="5" destOrd="0" presId="urn:microsoft.com/office/officeart/2008/layout/LinedList"/>
    <dgm:cxn modelId="{339AB4DC-99A7-4B7A-BC04-F5FD5D75AC9B}" type="presParOf" srcId="{21437C42-28A5-4B64-8C5A-B94E4A61A9BE}" destId="{A62BE134-BE41-4DFF-AAAD-6C464A40C892}" srcOrd="0" destOrd="0" presId="urn:microsoft.com/office/officeart/2008/layout/LinedList"/>
    <dgm:cxn modelId="{5D78FB1D-C09F-46CE-9FC3-C33DA6CF0B24}" type="presParOf" srcId="{21437C42-28A5-4B64-8C5A-B94E4A61A9BE}" destId="{E1581105-494A-41FF-8B4E-F30B386EF9D4}" srcOrd="1" destOrd="0" presId="urn:microsoft.com/office/officeart/2008/layout/LinedList"/>
    <dgm:cxn modelId="{692C609A-7CD4-4712-AAA2-4AF4265F90AF}" type="presParOf" srcId="{9ED4DDD9-E5F3-48BE-997F-EDA07950F805}" destId="{915EFE6D-A609-4DF5-BD0F-784B0A00B8B3}" srcOrd="6" destOrd="0" presId="urn:microsoft.com/office/officeart/2008/layout/LinedList"/>
    <dgm:cxn modelId="{2B6542AE-70FC-458D-82A7-CFB31C347A6C}" type="presParOf" srcId="{9ED4DDD9-E5F3-48BE-997F-EDA07950F805}" destId="{40F21387-5401-4E73-BE43-060E017B5119}" srcOrd="7" destOrd="0" presId="urn:microsoft.com/office/officeart/2008/layout/LinedList"/>
    <dgm:cxn modelId="{D2988E00-E5EC-46A7-82FA-2C45D56931C4}" type="presParOf" srcId="{40F21387-5401-4E73-BE43-060E017B5119}" destId="{4397243B-0092-461A-921B-BD7182FBB0A3}" srcOrd="0" destOrd="0" presId="urn:microsoft.com/office/officeart/2008/layout/LinedList"/>
    <dgm:cxn modelId="{41D133D4-74B1-4AEB-A456-FF2256B5AB35}" type="presParOf" srcId="{40F21387-5401-4E73-BE43-060E017B5119}" destId="{35CF3F14-B96E-437D-8AFB-C7E9E5006D30}" srcOrd="1" destOrd="0" presId="urn:microsoft.com/office/officeart/2008/layout/LinedList"/>
    <dgm:cxn modelId="{0B74CA63-DF57-4469-8B3F-951A4B167203}" type="presParOf" srcId="{9ED4DDD9-E5F3-48BE-997F-EDA07950F805}" destId="{E34F4F9F-E7F5-46C2-B986-7F316CB2F398}" srcOrd="8" destOrd="0" presId="urn:microsoft.com/office/officeart/2008/layout/LinedList"/>
    <dgm:cxn modelId="{B281BDDC-E677-494E-8EEB-7ED8A6D72D5C}" type="presParOf" srcId="{9ED4DDD9-E5F3-48BE-997F-EDA07950F805}" destId="{AAE1E5CB-A9B8-4E01-947B-2B19693931FE}" srcOrd="9" destOrd="0" presId="urn:microsoft.com/office/officeart/2008/layout/LinedList"/>
    <dgm:cxn modelId="{2958A511-C204-45E0-B870-862774F9BDBA}" type="presParOf" srcId="{AAE1E5CB-A9B8-4E01-947B-2B19693931FE}" destId="{1C103A1D-D136-478C-ACB3-C9E238C1988E}" srcOrd="0" destOrd="0" presId="urn:microsoft.com/office/officeart/2008/layout/LinedList"/>
    <dgm:cxn modelId="{12BF442F-62EB-468F-A899-1BCDC4A54213}" type="presParOf" srcId="{AAE1E5CB-A9B8-4E01-947B-2B19693931FE}" destId="{3042817E-2DD6-4A08-AD49-48402398587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C6EA8C-573B-47A3-A6B0-A72892F5849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4AD6AD7-6660-4CB6-8DDA-ABBD94336560}">
      <dgm:prSet/>
      <dgm:spPr/>
      <dgm:t>
        <a:bodyPr/>
        <a:lstStyle/>
        <a:p>
          <a:pPr rtl="0"/>
          <a:r>
            <a:rPr lang="en-US" dirty="0" smtClean="0">
              <a:solidFill>
                <a:schemeClr val="bg1"/>
              </a:solidFill>
            </a:rPr>
            <a:t>Providing </a:t>
          </a:r>
          <a:r>
            <a:rPr lang="en-US" b="1" dirty="0" smtClean="0">
              <a:solidFill>
                <a:srgbClr val="C00000"/>
              </a:solidFill>
            </a:rPr>
            <a:t>reliable community water supplies </a:t>
          </a:r>
          <a:r>
            <a:rPr lang="en-US" dirty="0" smtClean="0">
              <a:solidFill>
                <a:schemeClr val="bg1"/>
              </a:solidFill>
            </a:rPr>
            <a:t>for the City of </a:t>
          </a:r>
          <a:r>
            <a:rPr lang="en-US" dirty="0" err="1" smtClean="0">
              <a:solidFill>
                <a:schemeClr val="bg1"/>
              </a:solidFill>
            </a:rPr>
            <a:t>Moxee</a:t>
          </a:r>
          <a:r>
            <a:rPr lang="en-US" dirty="0" smtClean="0">
              <a:solidFill>
                <a:schemeClr val="bg1"/>
              </a:solidFill>
            </a:rPr>
            <a:t> and for Riverside Water System</a:t>
          </a:r>
          <a:endParaRPr lang="en-US" dirty="0">
            <a:solidFill>
              <a:schemeClr val="bg1"/>
            </a:solidFill>
          </a:endParaRPr>
        </a:p>
      </dgm:t>
    </dgm:pt>
    <dgm:pt modelId="{C423953A-9FA0-474A-BF55-0284054A7CFB}" type="parTrans" cxnId="{34E59950-3799-437E-BC8B-9D8B0FB24477}">
      <dgm:prSet/>
      <dgm:spPr/>
      <dgm:t>
        <a:bodyPr/>
        <a:lstStyle/>
        <a:p>
          <a:endParaRPr lang="en-US">
            <a:solidFill>
              <a:schemeClr val="bg1"/>
            </a:solidFill>
          </a:endParaRPr>
        </a:p>
      </dgm:t>
    </dgm:pt>
    <dgm:pt modelId="{A513AC46-9D98-4391-847E-20D98190B3C6}" type="sibTrans" cxnId="{34E59950-3799-437E-BC8B-9D8B0FB24477}">
      <dgm:prSet/>
      <dgm:spPr/>
      <dgm:t>
        <a:bodyPr/>
        <a:lstStyle/>
        <a:p>
          <a:endParaRPr lang="en-US">
            <a:solidFill>
              <a:schemeClr val="bg1"/>
            </a:solidFill>
          </a:endParaRPr>
        </a:p>
      </dgm:t>
    </dgm:pt>
    <dgm:pt modelId="{FBB6031B-C1BF-4376-8381-462D6369ACC8}">
      <dgm:prSet/>
      <dgm:spPr/>
      <dgm:t>
        <a:bodyPr/>
        <a:lstStyle/>
        <a:p>
          <a:pPr rtl="0"/>
          <a:r>
            <a:rPr lang="en-US" b="1" dirty="0" smtClean="0">
              <a:solidFill>
                <a:srgbClr val="C00000"/>
              </a:solidFill>
            </a:rPr>
            <a:t>Moving irrigation diversions downstream </a:t>
          </a:r>
          <a:r>
            <a:rPr lang="en-US" dirty="0" smtClean="0">
              <a:solidFill>
                <a:schemeClr val="bg1"/>
              </a:solidFill>
            </a:rPr>
            <a:t>and pumping water up to where it will be used by the Lower </a:t>
          </a:r>
          <a:r>
            <a:rPr lang="en-US" dirty="0" err="1" smtClean="0">
              <a:solidFill>
                <a:schemeClr val="bg1"/>
              </a:solidFill>
            </a:rPr>
            <a:t>Stemilt</a:t>
          </a:r>
          <a:r>
            <a:rPr lang="en-US" dirty="0" smtClean="0">
              <a:solidFill>
                <a:schemeClr val="bg1"/>
              </a:solidFill>
            </a:rPr>
            <a:t> Irrigation District</a:t>
          </a:r>
          <a:endParaRPr lang="en-US" dirty="0">
            <a:solidFill>
              <a:schemeClr val="bg1"/>
            </a:solidFill>
          </a:endParaRPr>
        </a:p>
      </dgm:t>
    </dgm:pt>
    <dgm:pt modelId="{C8C737A7-D391-464A-A365-15E3E968F6C4}" type="parTrans" cxnId="{E096AAE7-05C9-4179-BBFA-8F8CE1BAEBD6}">
      <dgm:prSet/>
      <dgm:spPr/>
      <dgm:t>
        <a:bodyPr/>
        <a:lstStyle/>
        <a:p>
          <a:endParaRPr lang="en-US">
            <a:solidFill>
              <a:schemeClr val="bg1"/>
            </a:solidFill>
          </a:endParaRPr>
        </a:p>
      </dgm:t>
    </dgm:pt>
    <dgm:pt modelId="{E8AEBF24-8B19-4268-8957-DA59881CD829}" type="sibTrans" cxnId="{E096AAE7-05C9-4179-BBFA-8F8CE1BAEBD6}">
      <dgm:prSet/>
      <dgm:spPr/>
      <dgm:t>
        <a:bodyPr/>
        <a:lstStyle/>
        <a:p>
          <a:endParaRPr lang="en-US">
            <a:solidFill>
              <a:schemeClr val="bg1"/>
            </a:solidFill>
          </a:endParaRPr>
        </a:p>
      </dgm:t>
    </dgm:pt>
    <dgm:pt modelId="{9C57BF95-6632-4D2D-A518-0CA032455116}">
      <dgm:prSet/>
      <dgm:spPr/>
      <dgm:t>
        <a:bodyPr/>
        <a:lstStyle/>
        <a:p>
          <a:pPr rtl="0"/>
          <a:r>
            <a:rPr lang="en-US" b="1" dirty="0" smtClean="0">
              <a:solidFill>
                <a:srgbClr val="C00000"/>
              </a:solidFill>
            </a:rPr>
            <a:t>Restoration of irrigation canal </a:t>
          </a:r>
          <a:r>
            <a:rPr lang="en-US" dirty="0" smtClean="0">
              <a:solidFill>
                <a:schemeClr val="bg1"/>
              </a:solidFill>
            </a:rPr>
            <a:t>for the Icicle Irrigation District</a:t>
          </a:r>
          <a:endParaRPr lang="en-US" dirty="0">
            <a:solidFill>
              <a:schemeClr val="bg1"/>
            </a:solidFill>
          </a:endParaRPr>
        </a:p>
      </dgm:t>
    </dgm:pt>
    <dgm:pt modelId="{2ADE8045-A797-4AFF-AFF9-75A557F90B01}" type="parTrans" cxnId="{CC026364-3F6B-47D2-A8B2-2822F0183213}">
      <dgm:prSet/>
      <dgm:spPr/>
      <dgm:t>
        <a:bodyPr/>
        <a:lstStyle/>
        <a:p>
          <a:endParaRPr lang="en-US">
            <a:solidFill>
              <a:schemeClr val="bg1"/>
            </a:solidFill>
          </a:endParaRPr>
        </a:p>
      </dgm:t>
    </dgm:pt>
    <dgm:pt modelId="{599F8595-C404-4E58-9E43-7B97DD780DF7}" type="sibTrans" cxnId="{CC026364-3F6B-47D2-A8B2-2822F0183213}">
      <dgm:prSet/>
      <dgm:spPr/>
      <dgm:t>
        <a:bodyPr/>
        <a:lstStyle/>
        <a:p>
          <a:endParaRPr lang="en-US">
            <a:solidFill>
              <a:schemeClr val="bg1"/>
            </a:solidFill>
          </a:endParaRPr>
        </a:p>
      </dgm:t>
    </dgm:pt>
    <dgm:pt modelId="{6360EA71-6112-43C5-91B5-43857FB4F912}">
      <dgm:prSet/>
      <dgm:spPr/>
      <dgm:t>
        <a:bodyPr/>
        <a:lstStyle/>
        <a:p>
          <a:pPr rtl="0"/>
          <a:r>
            <a:rPr lang="en-US" dirty="0" smtClean="0">
              <a:solidFill>
                <a:schemeClr val="bg1"/>
              </a:solidFill>
            </a:rPr>
            <a:t>Reducing irrigation water demand through </a:t>
          </a:r>
          <a:r>
            <a:rPr lang="en-US" b="1" dirty="0" smtClean="0">
              <a:solidFill>
                <a:srgbClr val="C00000"/>
              </a:solidFill>
            </a:rPr>
            <a:t>conservation and education</a:t>
          </a:r>
          <a:r>
            <a:rPr lang="en-US" dirty="0" smtClean="0">
              <a:solidFill>
                <a:schemeClr val="bg1"/>
              </a:solidFill>
            </a:rPr>
            <a:t> in the Kennewick Irrigation District</a:t>
          </a:r>
          <a:endParaRPr lang="en-US" dirty="0">
            <a:solidFill>
              <a:schemeClr val="bg1"/>
            </a:solidFill>
          </a:endParaRPr>
        </a:p>
      </dgm:t>
    </dgm:pt>
    <dgm:pt modelId="{403F1893-524A-4E83-BD14-5B6513433BA3}" type="parTrans" cxnId="{EB88F28C-8813-46AF-8569-DBFF25B093F6}">
      <dgm:prSet/>
      <dgm:spPr/>
      <dgm:t>
        <a:bodyPr/>
        <a:lstStyle/>
        <a:p>
          <a:endParaRPr lang="en-US">
            <a:solidFill>
              <a:schemeClr val="bg1"/>
            </a:solidFill>
          </a:endParaRPr>
        </a:p>
      </dgm:t>
    </dgm:pt>
    <dgm:pt modelId="{91FDC01C-37CF-4DB0-884C-D0A5EDD65D80}" type="sibTrans" cxnId="{EB88F28C-8813-46AF-8569-DBFF25B093F6}">
      <dgm:prSet/>
      <dgm:spPr/>
      <dgm:t>
        <a:bodyPr/>
        <a:lstStyle/>
        <a:p>
          <a:endParaRPr lang="en-US">
            <a:solidFill>
              <a:schemeClr val="bg1"/>
            </a:solidFill>
          </a:endParaRPr>
        </a:p>
      </dgm:t>
    </dgm:pt>
    <dgm:pt modelId="{7C51D13A-5AE2-43B0-84E9-A86C125103FC}">
      <dgm:prSet/>
      <dgm:spPr/>
      <dgm:t>
        <a:bodyPr/>
        <a:lstStyle/>
        <a:p>
          <a:pPr rtl="0"/>
          <a:r>
            <a:rPr lang="en-US" dirty="0" smtClean="0">
              <a:solidFill>
                <a:schemeClr val="bg1"/>
              </a:solidFill>
            </a:rPr>
            <a:t>Installing structures to concentrate river flow in the Dungeness River to </a:t>
          </a:r>
          <a:r>
            <a:rPr lang="en-US" b="1" dirty="0" smtClean="0">
              <a:solidFill>
                <a:srgbClr val="C00000"/>
              </a:solidFill>
            </a:rPr>
            <a:t>enhance fish passage</a:t>
          </a:r>
          <a:endParaRPr lang="en-US" b="1" dirty="0">
            <a:solidFill>
              <a:srgbClr val="C00000"/>
            </a:solidFill>
          </a:endParaRPr>
        </a:p>
      </dgm:t>
    </dgm:pt>
    <dgm:pt modelId="{558E370D-2A15-4A4C-AA05-35EF18D6FDF3}" type="parTrans" cxnId="{F816CC98-B6B5-41A7-819D-16142FC94894}">
      <dgm:prSet/>
      <dgm:spPr/>
      <dgm:t>
        <a:bodyPr/>
        <a:lstStyle/>
        <a:p>
          <a:endParaRPr lang="en-US">
            <a:solidFill>
              <a:schemeClr val="bg1"/>
            </a:solidFill>
          </a:endParaRPr>
        </a:p>
      </dgm:t>
    </dgm:pt>
    <dgm:pt modelId="{8FA2E66C-6F29-462B-B16E-1908E76CE4C7}" type="sibTrans" cxnId="{F816CC98-B6B5-41A7-819D-16142FC94894}">
      <dgm:prSet/>
      <dgm:spPr/>
      <dgm:t>
        <a:bodyPr/>
        <a:lstStyle/>
        <a:p>
          <a:endParaRPr lang="en-US">
            <a:solidFill>
              <a:schemeClr val="bg1"/>
            </a:solidFill>
          </a:endParaRPr>
        </a:p>
      </dgm:t>
    </dgm:pt>
    <dgm:pt modelId="{276DB014-F1E6-41E8-9114-048FB77168FA}" type="pres">
      <dgm:prSet presAssocID="{7AC6EA8C-573B-47A3-A6B0-A72892F58490}" presName="vert0" presStyleCnt="0">
        <dgm:presLayoutVars>
          <dgm:dir/>
          <dgm:animOne val="branch"/>
          <dgm:animLvl val="lvl"/>
        </dgm:presLayoutVars>
      </dgm:prSet>
      <dgm:spPr/>
      <dgm:t>
        <a:bodyPr/>
        <a:lstStyle/>
        <a:p>
          <a:endParaRPr lang="en-US"/>
        </a:p>
      </dgm:t>
    </dgm:pt>
    <dgm:pt modelId="{5340BEC6-1F60-49B9-BD32-F4844DA6A534}" type="pres">
      <dgm:prSet presAssocID="{24AD6AD7-6660-4CB6-8DDA-ABBD94336560}" presName="thickLine" presStyleLbl="alignNode1" presStyleIdx="0" presStyleCnt="5"/>
      <dgm:spPr/>
    </dgm:pt>
    <dgm:pt modelId="{45E3893D-CC2D-4108-BF08-5AC2F66A021A}" type="pres">
      <dgm:prSet presAssocID="{24AD6AD7-6660-4CB6-8DDA-ABBD94336560}" presName="horz1" presStyleCnt="0"/>
      <dgm:spPr/>
    </dgm:pt>
    <dgm:pt modelId="{C439A233-4A56-461A-A999-39FDBEECFA2E}" type="pres">
      <dgm:prSet presAssocID="{24AD6AD7-6660-4CB6-8DDA-ABBD94336560}" presName="tx1" presStyleLbl="revTx" presStyleIdx="0" presStyleCnt="5"/>
      <dgm:spPr/>
      <dgm:t>
        <a:bodyPr/>
        <a:lstStyle/>
        <a:p>
          <a:endParaRPr lang="en-US"/>
        </a:p>
      </dgm:t>
    </dgm:pt>
    <dgm:pt modelId="{9A2CD432-FF69-4D7E-8612-CB03FEAA513B}" type="pres">
      <dgm:prSet presAssocID="{24AD6AD7-6660-4CB6-8DDA-ABBD94336560}" presName="vert1" presStyleCnt="0"/>
      <dgm:spPr/>
    </dgm:pt>
    <dgm:pt modelId="{53594FB0-4A30-4258-A7DE-3576EBDD7A0E}" type="pres">
      <dgm:prSet presAssocID="{FBB6031B-C1BF-4376-8381-462D6369ACC8}" presName="thickLine" presStyleLbl="alignNode1" presStyleIdx="1" presStyleCnt="5"/>
      <dgm:spPr/>
    </dgm:pt>
    <dgm:pt modelId="{15FB734A-A4F0-4834-8346-550A0F029AAA}" type="pres">
      <dgm:prSet presAssocID="{FBB6031B-C1BF-4376-8381-462D6369ACC8}" presName="horz1" presStyleCnt="0"/>
      <dgm:spPr/>
    </dgm:pt>
    <dgm:pt modelId="{C45F9AC1-51B1-457C-9A67-A43EBB8253C4}" type="pres">
      <dgm:prSet presAssocID="{FBB6031B-C1BF-4376-8381-462D6369ACC8}" presName="tx1" presStyleLbl="revTx" presStyleIdx="1" presStyleCnt="5"/>
      <dgm:spPr/>
      <dgm:t>
        <a:bodyPr/>
        <a:lstStyle/>
        <a:p>
          <a:endParaRPr lang="en-US"/>
        </a:p>
      </dgm:t>
    </dgm:pt>
    <dgm:pt modelId="{7C2F8006-8731-4493-AA4B-37AD8EA441C3}" type="pres">
      <dgm:prSet presAssocID="{FBB6031B-C1BF-4376-8381-462D6369ACC8}" presName="vert1" presStyleCnt="0"/>
      <dgm:spPr/>
    </dgm:pt>
    <dgm:pt modelId="{9684A258-9030-4ADB-8695-0A6277170C21}" type="pres">
      <dgm:prSet presAssocID="{9C57BF95-6632-4D2D-A518-0CA032455116}" presName="thickLine" presStyleLbl="alignNode1" presStyleIdx="2" presStyleCnt="5"/>
      <dgm:spPr/>
    </dgm:pt>
    <dgm:pt modelId="{7C3C5CCE-CB99-4967-BE6D-F03420C11637}" type="pres">
      <dgm:prSet presAssocID="{9C57BF95-6632-4D2D-A518-0CA032455116}" presName="horz1" presStyleCnt="0"/>
      <dgm:spPr/>
    </dgm:pt>
    <dgm:pt modelId="{8B63A755-E05B-45BB-9374-AA9507D89C96}" type="pres">
      <dgm:prSet presAssocID="{9C57BF95-6632-4D2D-A518-0CA032455116}" presName="tx1" presStyleLbl="revTx" presStyleIdx="2" presStyleCnt="5"/>
      <dgm:spPr/>
      <dgm:t>
        <a:bodyPr/>
        <a:lstStyle/>
        <a:p>
          <a:endParaRPr lang="en-US"/>
        </a:p>
      </dgm:t>
    </dgm:pt>
    <dgm:pt modelId="{060E82AB-104D-4533-9C7F-9F548C2DF23B}" type="pres">
      <dgm:prSet presAssocID="{9C57BF95-6632-4D2D-A518-0CA032455116}" presName="vert1" presStyleCnt="0"/>
      <dgm:spPr/>
    </dgm:pt>
    <dgm:pt modelId="{06153494-7F52-493A-A614-4F93D5D47CDF}" type="pres">
      <dgm:prSet presAssocID="{6360EA71-6112-43C5-91B5-43857FB4F912}" presName="thickLine" presStyleLbl="alignNode1" presStyleIdx="3" presStyleCnt="5"/>
      <dgm:spPr/>
    </dgm:pt>
    <dgm:pt modelId="{AB4095F3-5EAF-4939-92AB-242ED46AE688}" type="pres">
      <dgm:prSet presAssocID="{6360EA71-6112-43C5-91B5-43857FB4F912}" presName="horz1" presStyleCnt="0"/>
      <dgm:spPr/>
    </dgm:pt>
    <dgm:pt modelId="{278E1013-4CF4-4A1B-80F5-6A1236A5C341}" type="pres">
      <dgm:prSet presAssocID="{6360EA71-6112-43C5-91B5-43857FB4F912}" presName="tx1" presStyleLbl="revTx" presStyleIdx="3" presStyleCnt="5"/>
      <dgm:spPr/>
      <dgm:t>
        <a:bodyPr/>
        <a:lstStyle/>
        <a:p>
          <a:endParaRPr lang="en-US"/>
        </a:p>
      </dgm:t>
    </dgm:pt>
    <dgm:pt modelId="{F7324D3B-06CA-43F3-95BB-25083A21427C}" type="pres">
      <dgm:prSet presAssocID="{6360EA71-6112-43C5-91B5-43857FB4F912}" presName="vert1" presStyleCnt="0"/>
      <dgm:spPr/>
    </dgm:pt>
    <dgm:pt modelId="{6DC41180-EA98-44C3-9BA0-F7B3652E3AF0}" type="pres">
      <dgm:prSet presAssocID="{7C51D13A-5AE2-43B0-84E9-A86C125103FC}" presName="thickLine" presStyleLbl="alignNode1" presStyleIdx="4" presStyleCnt="5"/>
      <dgm:spPr/>
    </dgm:pt>
    <dgm:pt modelId="{AB841916-1137-407A-9F12-CAB7058CE975}" type="pres">
      <dgm:prSet presAssocID="{7C51D13A-5AE2-43B0-84E9-A86C125103FC}" presName="horz1" presStyleCnt="0"/>
      <dgm:spPr/>
    </dgm:pt>
    <dgm:pt modelId="{2CB11AD1-B27D-48AC-97BD-2A6B9B0E7783}" type="pres">
      <dgm:prSet presAssocID="{7C51D13A-5AE2-43B0-84E9-A86C125103FC}" presName="tx1" presStyleLbl="revTx" presStyleIdx="4" presStyleCnt="5"/>
      <dgm:spPr/>
      <dgm:t>
        <a:bodyPr/>
        <a:lstStyle/>
        <a:p>
          <a:endParaRPr lang="en-US"/>
        </a:p>
      </dgm:t>
    </dgm:pt>
    <dgm:pt modelId="{7EF36E34-4322-43F8-839A-571CF522B809}" type="pres">
      <dgm:prSet presAssocID="{7C51D13A-5AE2-43B0-84E9-A86C125103FC}" presName="vert1" presStyleCnt="0"/>
      <dgm:spPr/>
    </dgm:pt>
  </dgm:ptLst>
  <dgm:cxnLst>
    <dgm:cxn modelId="{EB88F28C-8813-46AF-8569-DBFF25B093F6}" srcId="{7AC6EA8C-573B-47A3-A6B0-A72892F58490}" destId="{6360EA71-6112-43C5-91B5-43857FB4F912}" srcOrd="3" destOrd="0" parTransId="{403F1893-524A-4E83-BD14-5B6513433BA3}" sibTransId="{91FDC01C-37CF-4DB0-884C-D0A5EDD65D80}"/>
    <dgm:cxn modelId="{76A833A4-1BB3-4BB4-9B9B-4C61424C4148}" type="presOf" srcId="{FBB6031B-C1BF-4376-8381-462D6369ACC8}" destId="{C45F9AC1-51B1-457C-9A67-A43EBB8253C4}" srcOrd="0" destOrd="0" presId="urn:microsoft.com/office/officeart/2008/layout/LinedList"/>
    <dgm:cxn modelId="{CC026364-3F6B-47D2-A8B2-2822F0183213}" srcId="{7AC6EA8C-573B-47A3-A6B0-A72892F58490}" destId="{9C57BF95-6632-4D2D-A518-0CA032455116}" srcOrd="2" destOrd="0" parTransId="{2ADE8045-A797-4AFF-AFF9-75A557F90B01}" sibTransId="{599F8595-C404-4E58-9E43-7B97DD780DF7}"/>
    <dgm:cxn modelId="{79779C09-AF2D-42D0-A1B1-4890A1187CB4}" type="presOf" srcId="{7C51D13A-5AE2-43B0-84E9-A86C125103FC}" destId="{2CB11AD1-B27D-48AC-97BD-2A6B9B0E7783}" srcOrd="0" destOrd="0" presId="urn:microsoft.com/office/officeart/2008/layout/LinedList"/>
    <dgm:cxn modelId="{34E59950-3799-437E-BC8B-9D8B0FB24477}" srcId="{7AC6EA8C-573B-47A3-A6B0-A72892F58490}" destId="{24AD6AD7-6660-4CB6-8DDA-ABBD94336560}" srcOrd="0" destOrd="0" parTransId="{C423953A-9FA0-474A-BF55-0284054A7CFB}" sibTransId="{A513AC46-9D98-4391-847E-20D98190B3C6}"/>
    <dgm:cxn modelId="{4C57F968-A527-4C15-8CB3-1F6A59308324}" type="presOf" srcId="{6360EA71-6112-43C5-91B5-43857FB4F912}" destId="{278E1013-4CF4-4A1B-80F5-6A1236A5C341}" srcOrd="0" destOrd="0" presId="urn:microsoft.com/office/officeart/2008/layout/LinedList"/>
    <dgm:cxn modelId="{9350CB90-E850-4FA2-B6B2-5E4E74B89F28}" type="presOf" srcId="{24AD6AD7-6660-4CB6-8DDA-ABBD94336560}" destId="{C439A233-4A56-461A-A999-39FDBEECFA2E}" srcOrd="0" destOrd="0" presId="urn:microsoft.com/office/officeart/2008/layout/LinedList"/>
    <dgm:cxn modelId="{F816CC98-B6B5-41A7-819D-16142FC94894}" srcId="{7AC6EA8C-573B-47A3-A6B0-A72892F58490}" destId="{7C51D13A-5AE2-43B0-84E9-A86C125103FC}" srcOrd="4" destOrd="0" parTransId="{558E370D-2A15-4A4C-AA05-35EF18D6FDF3}" sibTransId="{8FA2E66C-6F29-462B-B16E-1908E76CE4C7}"/>
    <dgm:cxn modelId="{E096AAE7-05C9-4179-BBFA-8F8CE1BAEBD6}" srcId="{7AC6EA8C-573B-47A3-A6B0-A72892F58490}" destId="{FBB6031B-C1BF-4376-8381-462D6369ACC8}" srcOrd="1" destOrd="0" parTransId="{C8C737A7-D391-464A-A365-15E3E968F6C4}" sibTransId="{E8AEBF24-8B19-4268-8957-DA59881CD829}"/>
    <dgm:cxn modelId="{D1AAD1AB-79FE-4C96-A746-218B0C969876}" type="presOf" srcId="{9C57BF95-6632-4D2D-A518-0CA032455116}" destId="{8B63A755-E05B-45BB-9374-AA9507D89C96}" srcOrd="0" destOrd="0" presId="urn:microsoft.com/office/officeart/2008/layout/LinedList"/>
    <dgm:cxn modelId="{49095347-E404-4185-BBF6-3CC04F584DF8}" type="presOf" srcId="{7AC6EA8C-573B-47A3-A6B0-A72892F58490}" destId="{276DB014-F1E6-41E8-9114-048FB77168FA}" srcOrd="0" destOrd="0" presId="urn:microsoft.com/office/officeart/2008/layout/LinedList"/>
    <dgm:cxn modelId="{298D04D6-9EFB-452C-A97C-D0837F822984}" type="presParOf" srcId="{276DB014-F1E6-41E8-9114-048FB77168FA}" destId="{5340BEC6-1F60-49B9-BD32-F4844DA6A534}" srcOrd="0" destOrd="0" presId="urn:microsoft.com/office/officeart/2008/layout/LinedList"/>
    <dgm:cxn modelId="{0E818AFF-F53F-43C3-8C1B-8BACB1703861}" type="presParOf" srcId="{276DB014-F1E6-41E8-9114-048FB77168FA}" destId="{45E3893D-CC2D-4108-BF08-5AC2F66A021A}" srcOrd="1" destOrd="0" presId="urn:microsoft.com/office/officeart/2008/layout/LinedList"/>
    <dgm:cxn modelId="{1B261C86-C139-4D07-9F57-3B0823C690B6}" type="presParOf" srcId="{45E3893D-CC2D-4108-BF08-5AC2F66A021A}" destId="{C439A233-4A56-461A-A999-39FDBEECFA2E}" srcOrd="0" destOrd="0" presId="urn:microsoft.com/office/officeart/2008/layout/LinedList"/>
    <dgm:cxn modelId="{AF1ACB66-53B0-4E16-A5F7-878C4AB40874}" type="presParOf" srcId="{45E3893D-CC2D-4108-BF08-5AC2F66A021A}" destId="{9A2CD432-FF69-4D7E-8612-CB03FEAA513B}" srcOrd="1" destOrd="0" presId="urn:microsoft.com/office/officeart/2008/layout/LinedList"/>
    <dgm:cxn modelId="{2CB74325-256A-4FE9-BF58-375688160818}" type="presParOf" srcId="{276DB014-F1E6-41E8-9114-048FB77168FA}" destId="{53594FB0-4A30-4258-A7DE-3576EBDD7A0E}" srcOrd="2" destOrd="0" presId="urn:microsoft.com/office/officeart/2008/layout/LinedList"/>
    <dgm:cxn modelId="{E54F1102-66E3-47C8-B717-275D0667FE27}" type="presParOf" srcId="{276DB014-F1E6-41E8-9114-048FB77168FA}" destId="{15FB734A-A4F0-4834-8346-550A0F029AAA}" srcOrd="3" destOrd="0" presId="urn:microsoft.com/office/officeart/2008/layout/LinedList"/>
    <dgm:cxn modelId="{8D018C62-BE3C-4903-94BE-990FBB496CBF}" type="presParOf" srcId="{15FB734A-A4F0-4834-8346-550A0F029AAA}" destId="{C45F9AC1-51B1-457C-9A67-A43EBB8253C4}" srcOrd="0" destOrd="0" presId="urn:microsoft.com/office/officeart/2008/layout/LinedList"/>
    <dgm:cxn modelId="{85299EEF-5025-4C6F-9131-1A74EF894035}" type="presParOf" srcId="{15FB734A-A4F0-4834-8346-550A0F029AAA}" destId="{7C2F8006-8731-4493-AA4B-37AD8EA441C3}" srcOrd="1" destOrd="0" presId="urn:microsoft.com/office/officeart/2008/layout/LinedList"/>
    <dgm:cxn modelId="{60DEB5B6-FCE3-485D-90E5-35D5C89E8F01}" type="presParOf" srcId="{276DB014-F1E6-41E8-9114-048FB77168FA}" destId="{9684A258-9030-4ADB-8695-0A6277170C21}" srcOrd="4" destOrd="0" presId="urn:microsoft.com/office/officeart/2008/layout/LinedList"/>
    <dgm:cxn modelId="{24A97782-D55F-44B0-BA7B-9F4A7CF57F82}" type="presParOf" srcId="{276DB014-F1E6-41E8-9114-048FB77168FA}" destId="{7C3C5CCE-CB99-4967-BE6D-F03420C11637}" srcOrd="5" destOrd="0" presId="urn:microsoft.com/office/officeart/2008/layout/LinedList"/>
    <dgm:cxn modelId="{BE40A2EB-F510-436A-B9B5-E57B2D21DFF8}" type="presParOf" srcId="{7C3C5CCE-CB99-4967-BE6D-F03420C11637}" destId="{8B63A755-E05B-45BB-9374-AA9507D89C96}" srcOrd="0" destOrd="0" presId="urn:microsoft.com/office/officeart/2008/layout/LinedList"/>
    <dgm:cxn modelId="{D9C31119-F34D-465B-A7D9-00C23FAEF9A9}" type="presParOf" srcId="{7C3C5CCE-CB99-4967-BE6D-F03420C11637}" destId="{060E82AB-104D-4533-9C7F-9F548C2DF23B}" srcOrd="1" destOrd="0" presId="urn:microsoft.com/office/officeart/2008/layout/LinedList"/>
    <dgm:cxn modelId="{AED145A9-2EE3-484E-B51C-A63D865ECC10}" type="presParOf" srcId="{276DB014-F1E6-41E8-9114-048FB77168FA}" destId="{06153494-7F52-493A-A614-4F93D5D47CDF}" srcOrd="6" destOrd="0" presId="urn:microsoft.com/office/officeart/2008/layout/LinedList"/>
    <dgm:cxn modelId="{82B6409F-88C2-4B57-9E06-49FF238C0E27}" type="presParOf" srcId="{276DB014-F1E6-41E8-9114-048FB77168FA}" destId="{AB4095F3-5EAF-4939-92AB-242ED46AE688}" srcOrd="7" destOrd="0" presId="urn:microsoft.com/office/officeart/2008/layout/LinedList"/>
    <dgm:cxn modelId="{073B3DA9-607E-4D66-91BB-DC73D40687A3}" type="presParOf" srcId="{AB4095F3-5EAF-4939-92AB-242ED46AE688}" destId="{278E1013-4CF4-4A1B-80F5-6A1236A5C341}" srcOrd="0" destOrd="0" presId="urn:microsoft.com/office/officeart/2008/layout/LinedList"/>
    <dgm:cxn modelId="{A9BF620A-9B3F-4732-A2F9-131F68F16E2F}" type="presParOf" srcId="{AB4095F3-5EAF-4939-92AB-242ED46AE688}" destId="{F7324D3B-06CA-43F3-95BB-25083A21427C}" srcOrd="1" destOrd="0" presId="urn:microsoft.com/office/officeart/2008/layout/LinedList"/>
    <dgm:cxn modelId="{07A13A89-7E75-47C4-859E-B7E21EE291D3}" type="presParOf" srcId="{276DB014-F1E6-41E8-9114-048FB77168FA}" destId="{6DC41180-EA98-44C3-9BA0-F7B3652E3AF0}" srcOrd="8" destOrd="0" presId="urn:microsoft.com/office/officeart/2008/layout/LinedList"/>
    <dgm:cxn modelId="{9AB2826B-8EA5-43BB-B711-39AAC3F722A7}" type="presParOf" srcId="{276DB014-F1E6-41E8-9114-048FB77168FA}" destId="{AB841916-1137-407A-9F12-CAB7058CE975}" srcOrd="9" destOrd="0" presId="urn:microsoft.com/office/officeart/2008/layout/LinedList"/>
    <dgm:cxn modelId="{CC0E11C1-CFD2-4370-AC3E-646CE350D0A2}" type="presParOf" srcId="{AB841916-1137-407A-9F12-CAB7058CE975}" destId="{2CB11AD1-B27D-48AC-97BD-2A6B9B0E7783}" srcOrd="0" destOrd="0" presId="urn:microsoft.com/office/officeart/2008/layout/LinedList"/>
    <dgm:cxn modelId="{EEC3D22D-1399-4DEA-991A-A3F416074946}" type="presParOf" srcId="{AB841916-1137-407A-9F12-CAB7058CE975}" destId="{7EF36E34-4322-43F8-839A-571CF522B80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F87D9-B5C4-44DE-A121-4F08206F7186}">
      <dsp:nvSpPr>
        <dsp:cNvPr id="0" name=""/>
        <dsp:cNvSpPr/>
      </dsp:nvSpPr>
      <dsp:spPr>
        <a:xfrm>
          <a:off x="954357" y="50645"/>
          <a:ext cx="2134283" cy="2206279"/>
        </a:xfrm>
        <a:prstGeom prst="flowChartManualOperation">
          <a:avLst/>
        </a:prstGeom>
        <a:gradFill flip="none" rotWithShape="1">
          <a:gsLst>
            <a:gs pos="75000">
              <a:schemeClr val="accent3">
                <a:lumMod val="1000"/>
                <a:lumOff val="99000"/>
              </a:schemeClr>
            </a:gs>
            <a:gs pos="56000">
              <a:srgbClr val="002060"/>
            </a:gs>
          </a:gsLst>
          <a:lin ang="16200000" scaled="0"/>
          <a:tileRect/>
        </a:gradFill>
        <a:ln w="793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b" anchorCtr="0">
          <a:noAutofit/>
        </a:bodyPr>
        <a:lstStyle/>
        <a:p>
          <a:pPr lvl="0" algn="ctr" defTabSz="889000">
            <a:lnSpc>
              <a:spcPct val="90000"/>
            </a:lnSpc>
            <a:spcBef>
              <a:spcPct val="0"/>
            </a:spcBef>
            <a:spcAft>
              <a:spcPct val="35000"/>
            </a:spcAft>
          </a:pPr>
          <a:r>
            <a:rPr lang="en-US" sz="2000" kern="1200" dirty="0" smtClean="0">
              <a:solidFill>
                <a:schemeClr val="tx1"/>
              </a:solidFill>
            </a:rPr>
            <a:t>Less than 75 Percent of Normal Water Supply</a:t>
          </a:r>
          <a:endParaRPr lang="en-US" sz="2000" kern="1200" dirty="0">
            <a:solidFill>
              <a:schemeClr val="tx1"/>
            </a:solidFill>
          </a:endParaRPr>
        </a:p>
      </dsp:txBody>
      <dsp:txXfrm>
        <a:off x="1381214" y="50645"/>
        <a:ext cx="1280569" cy="2206279"/>
      </dsp:txXfrm>
    </dsp:sp>
    <dsp:sp modelId="{407E53F0-0724-40E4-BFF7-304628A5A1E3}">
      <dsp:nvSpPr>
        <dsp:cNvPr id="0" name=""/>
        <dsp:cNvSpPr/>
      </dsp:nvSpPr>
      <dsp:spPr>
        <a:xfrm>
          <a:off x="1570347" y="2343033"/>
          <a:ext cx="973830" cy="973830"/>
        </a:xfrm>
        <a:prstGeom prst="mathPlus">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699428" y="2715426"/>
        <a:ext cx="715668" cy="229044"/>
      </dsp:txXfrm>
    </dsp:sp>
    <dsp:sp modelId="{99439AD4-4C55-43B7-A6DE-26137E148091}">
      <dsp:nvSpPr>
        <dsp:cNvPr id="0" name=""/>
        <dsp:cNvSpPr/>
      </dsp:nvSpPr>
      <dsp:spPr>
        <a:xfrm>
          <a:off x="921423" y="3453200"/>
          <a:ext cx="2271677" cy="2042306"/>
        </a:xfrm>
        <a:prstGeom prst="ellipse">
          <a:avLst/>
        </a:prstGeom>
        <a:solidFill>
          <a:srgbClr val="996600"/>
        </a:solidFill>
        <a:ln w="400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t>Hardship</a:t>
          </a:r>
          <a:endParaRPr lang="en-US" sz="3000" kern="1200" dirty="0"/>
        </a:p>
      </dsp:txBody>
      <dsp:txXfrm>
        <a:off x="1254102" y="3752289"/>
        <a:ext cx="1606319" cy="1444128"/>
      </dsp:txXfrm>
    </dsp:sp>
    <dsp:sp modelId="{EA664E17-FC8E-4956-8E7D-1D1066745EED}">
      <dsp:nvSpPr>
        <dsp:cNvPr id="0" name=""/>
        <dsp:cNvSpPr/>
      </dsp:nvSpPr>
      <dsp:spPr>
        <a:xfrm rot="21577413">
          <a:off x="3444957" y="2449907"/>
          <a:ext cx="533958" cy="62459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3444959" y="2575352"/>
        <a:ext cx="373771" cy="374756"/>
      </dsp:txXfrm>
    </dsp:sp>
    <dsp:sp modelId="{2EFE2B4F-7526-456E-80B6-1C31AFEE7404}">
      <dsp:nvSpPr>
        <dsp:cNvPr id="0" name=""/>
        <dsp:cNvSpPr/>
      </dsp:nvSpPr>
      <dsp:spPr>
        <a:xfrm>
          <a:off x="4200512" y="1068944"/>
          <a:ext cx="3358035" cy="3358035"/>
        </a:xfrm>
        <a:prstGeom prst="ellipse">
          <a:avLst/>
        </a:prstGeom>
        <a:solidFill>
          <a:srgbClr val="C00000"/>
        </a:solidFill>
        <a:ln w="400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n-US" sz="5000" kern="1200" dirty="0" smtClean="0"/>
            <a:t>Drought</a:t>
          </a:r>
          <a:endParaRPr lang="en-US" sz="5000" kern="1200" dirty="0"/>
        </a:p>
      </dsp:txBody>
      <dsp:txXfrm>
        <a:off x="4692285" y="1560717"/>
        <a:ext cx="2374489" cy="23744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3B07F-8B99-4157-8496-803038F4406B}">
      <dsp:nvSpPr>
        <dsp:cNvPr id="0" name=""/>
        <dsp:cNvSpPr/>
      </dsp:nvSpPr>
      <dsp:spPr>
        <a:xfrm>
          <a:off x="223205" y="56311"/>
          <a:ext cx="2436895" cy="36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lvl="0" algn="l" defTabSz="889000">
            <a:lnSpc>
              <a:spcPct val="90000"/>
            </a:lnSpc>
            <a:spcBef>
              <a:spcPct val="0"/>
            </a:spcBef>
            <a:spcAft>
              <a:spcPct val="35000"/>
            </a:spcAft>
          </a:pPr>
          <a:r>
            <a:rPr lang="en-US" sz="2000" kern="1200" dirty="0" smtClean="0"/>
            <a:t>April</a:t>
          </a:r>
          <a:endParaRPr lang="en-US" sz="2000" kern="1200" dirty="0"/>
        </a:p>
      </dsp:txBody>
      <dsp:txXfrm>
        <a:off x="223205" y="56311"/>
        <a:ext cx="2436895" cy="365534"/>
      </dsp:txXfrm>
    </dsp:sp>
    <dsp:sp modelId="{6EA623AA-E643-4810-969E-58C41B6FB964}">
      <dsp:nvSpPr>
        <dsp:cNvPr id="0" name=""/>
        <dsp:cNvSpPr/>
      </dsp:nvSpPr>
      <dsp:spPr>
        <a:xfrm>
          <a:off x="24330" y="494296"/>
          <a:ext cx="2834646" cy="2436895"/>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73EFB9-4B75-4548-9A31-869572A31B9B}">
      <dsp:nvSpPr>
        <dsp:cNvPr id="0" name=""/>
        <dsp:cNvSpPr/>
      </dsp:nvSpPr>
      <dsp:spPr>
        <a:xfrm>
          <a:off x="3315451" y="56311"/>
          <a:ext cx="2436895" cy="36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lvl="0" algn="l" defTabSz="889000">
            <a:lnSpc>
              <a:spcPct val="90000"/>
            </a:lnSpc>
            <a:spcBef>
              <a:spcPct val="0"/>
            </a:spcBef>
            <a:spcAft>
              <a:spcPct val="35000"/>
            </a:spcAft>
          </a:pPr>
          <a:r>
            <a:rPr lang="en-US" sz="2000" kern="1200" smtClean="0"/>
            <a:t>May</a:t>
          </a:r>
          <a:endParaRPr lang="en-US" sz="2000" kern="1200" dirty="0"/>
        </a:p>
      </dsp:txBody>
      <dsp:txXfrm>
        <a:off x="3315451" y="56311"/>
        <a:ext cx="2436895" cy="365534"/>
      </dsp:txXfrm>
    </dsp:sp>
    <dsp:sp modelId="{C36ABE87-25CA-424B-A23C-F48B759F0F9C}">
      <dsp:nvSpPr>
        <dsp:cNvPr id="0" name=""/>
        <dsp:cNvSpPr/>
      </dsp:nvSpPr>
      <dsp:spPr>
        <a:xfrm>
          <a:off x="3116576" y="494296"/>
          <a:ext cx="2834646" cy="2436895"/>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F2838-8313-46B9-91A4-1FDC77EDF5EC}">
      <dsp:nvSpPr>
        <dsp:cNvPr id="0" name=""/>
        <dsp:cNvSpPr/>
      </dsp:nvSpPr>
      <dsp:spPr>
        <a:xfrm>
          <a:off x="6407697" y="56311"/>
          <a:ext cx="2436895" cy="36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lvl="0" algn="l" defTabSz="889000">
            <a:lnSpc>
              <a:spcPct val="90000"/>
            </a:lnSpc>
            <a:spcBef>
              <a:spcPct val="0"/>
            </a:spcBef>
            <a:spcAft>
              <a:spcPct val="35000"/>
            </a:spcAft>
          </a:pPr>
          <a:r>
            <a:rPr lang="en-US" sz="2000" kern="1200" dirty="0" smtClean="0"/>
            <a:t>June</a:t>
          </a:r>
          <a:endParaRPr lang="en-US" sz="2000" kern="1200" dirty="0"/>
        </a:p>
      </dsp:txBody>
      <dsp:txXfrm>
        <a:off x="6407697" y="56311"/>
        <a:ext cx="2436895" cy="365534"/>
      </dsp:txXfrm>
    </dsp:sp>
    <dsp:sp modelId="{287EC87C-3D10-4232-827E-FDBC96A96500}">
      <dsp:nvSpPr>
        <dsp:cNvPr id="0" name=""/>
        <dsp:cNvSpPr/>
      </dsp:nvSpPr>
      <dsp:spPr>
        <a:xfrm>
          <a:off x="6208822" y="494296"/>
          <a:ext cx="2834646" cy="2436895"/>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41BF55-3A80-46A8-B7AB-7F08828F6DB5}">
      <dsp:nvSpPr>
        <dsp:cNvPr id="0" name=""/>
        <dsp:cNvSpPr/>
      </dsp:nvSpPr>
      <dsp:spPr>
        <a:xfrm>
          <a:off x="223205" y="3174881"/>
          <a:ext cx="2436895" cy="36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lvl="0" algn="l" defTabSz="889000">
            <a:lnSpc>
              <a:spcPct val="90000"/>
            </a:lnSpc>
            <a:spcBef>
              <a:spcPct val="0"/>
            </a:spcBef>
            <a:spcAft>
              <a:spcPct val="35000"/>
            </a:spcAft>
          </a:pPr>
          <a:r>
            <a:rPr lang="en-US" sz="2000" kern="1200" dirty="0" smtClean="0"/>
            <a:t>July</a:t>
          </a:r>
          <a:endParaRPr lang="en-US" sz="2000" kern="1200" dirty="0"/>
        </a:p>
      </dsp:txBody>
      <dsp:txXfrm>
        <a:off x="223205" y="3174881"/>
        <a:ext cx="2436895" cy="365534"/>
      </dsp:txXfrm>
    </dsp:sp>
    <dsp:sp modelId="{25995FD3-5B40-4BC8-9891-D911BA56FB2E}">
      <dsp:nvSpPr>
        <dsp:cNvPr id="0" name=""/>
        <dsp:cNvSpPr/>
      </dsp:nvSpPr>
      <dsp:spPr>
        <a:xfrm>
          <a:off x="24330" y="3612866"/>
          <a:ext cx="2834646" cy="2436895"/>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5CCE01-E8DF-4515-BA68-4EBECC480774}">
      <dsp:nvSpPr>
        <dsp:cNvPr id="0" name=""/>
        <dsp:cNvSpPr/>
      </dsp:nvSpPr>
      <dsp:spPr>
        <a:xfrm>
          <a:off x="3315451" y="3174881"/>
          <a:ext cx="2436895" cy="36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lvl="0" algn="l" defTabSz="889000">
            <a:lnSpc>
              <a:spcPct val="90000"/>
            </a:lnSpc>
            <a:spcBef>
              <a:spcPct val="0"/>
            </a:spcBef>
            <a:spcAft>
              <a:spcPct val="35000"/>
            </a:spcAft>
          </a:pPr>
          <a:r>
            <a:rPr lang="en-US" sz="2000" kern="1200" dirty="0" smtClean="0"/>
            <a:t>August	</a:t>
          </a:r>
          <a:endParaRPr lang="en-US" sz="2000" kern="1200" dirty="0"/>
        </a:p>
      </dsp:txBody>
      <dsp:txXfrm>
        <a:off x="3315451" y="3174881"/>
        <a:ext cx="2436895" cy="365534"/>
      </dsp:txXfrm>
    </dsp:sp>
    <dsp:sp modelId="{F5FEB23C-C514-4917-9CB2-80008112D2CA}">
      <dsp:nvSpPr>
        <dsp:cNvPr id="0" name=""/>
        <dsp:cNvSpPr/>
      </dsp:nvSpPr>
      <dsp:spPr>
        <a:xfrm>
          <a:off x="3116576" y="3612866"/>
          <a:ext cx="2834646" cy="2436895"/>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B86290-D90A-4A18-8501-463DD1221BB5}">
      <dsp:nvSpPr>
        <dsp:cNvPr id="0" name=""/>
        <dsp:cNvSpPr/>
      </dsp:nvSpPr>
      <dsp:spPr>
        <a:xfrm>
          <a:off x="6407697" y="3174881"/>
          <a:ext cx="2436895" cy="365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lvl="0" algn="l" defTabSz="889000">
            <a:lnSpc>
              <a:spcPct val="90000"/>
            </a:lnSpc>
            <a:spcBef>
              <a:spcPct val="0"/>
            </a:spcBef>
            <a:spcAft>
              <a:spcPct val="35000"/>
            </a:spcAft>
          </a:pPr>
          <a:r>
            <a:rPr lang="en-US" sz="2000" kern="1200" dirty="0" smtClean="0"/>
            <a:t>September</a:t>
          </a:r>
          <a:endParaRPr lang="en-US" sz="2000" kern="1200" dirty="0"/>
        </a:p>
      </dsp:txBody>
      <dsp:txXfrm>
        <a:off x="6407697" y="3174881"/>
        <a:ext cx="2436895" cy="365534"/>
      </dsp:txXfrm>
    </dsp:sp>
    <dsp:sp modelId="{B5B3C201-5877-45F7-A187-5F05404EDF92}">
      <dsp:nvSpPr>
        <dsp:cNvPr id="0" name=""/>
        <dsp:cNvSpPr/>
      </dsp:nvSpPr>
      <dsp:spPr>
        <a:xfrm>
          <a:off x="6208822" y="3612866"/>
          <a:ext cx="2834646" cy="2436895"/>
        </a:xfrm>
        <a:prstGeom prst="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FE670-7C3E-41AF-A2C0-9B21D9827E77}">
      <dsp:nvSpPr>
        <dsp:cNvPr id="0" name=""/>
        <dsp:cNvSpPr/>
      </dsp:nvSpPr>
      <dsp:spPr>
        <a:xfrm>
          <a:off x="0" y="2221"/>
          <a:ext cx="8770937" cy="0"/>
        </a:xfrm>
        <a:prstGeom prst="line">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EC8D0F-58C7-4379-AE74-05C1F342E27E}">
      <dsp:nvSpPr>
        <dsp:cNvPr id="0" name=""/>
        <dsp:cNvSpPr/>
      </dsp:nvSpPr>
      <dsp:spPr>
        <a:xfrm>
          <a:off x="0" y="2221"/>
          <a:ext cx="8770937" cy="75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b="1" kern="1200" baseline="0" dirty="0" smtClean="0">
              <a:solidFill>
                <a:srgbClr val="C00000"/>
              </a:solidFill>
            </a:rPr>
            <a:t>Leasing of Water Rights </a:t>
          </a:r>
          <a:r>
            <a:rPr lang="en-US" sz="2200" b="0" kern="1200" baseline="0" dirty="0" smtClean="0">
              <a:solidFill>
                <a:schemeClr val="bg1"/>
              </a:solidFill>
            </a:rPr>
            <a:t>in Yakima and Dungeness Basins to boost stream flows</a:t>
          </a:r>
          <a:endParaRPr lang="en-US" sz="2200" kern="1200" dirty="0">
            <a:solidFill>
              <a:schemeClr val="bg1"/>
            </a:solidFill>
          </a:endParaRPr>
        </a:p>
      </dsp:txBody>
      <dsp:txXfrm>
        <a:off x="0" y="2221"/>
        <a:ext cx="8770937" cy="757555"/>
      </dsp:txXfrm>
    </dsp:sp>
    <dsp:sp modelId="{D02F300E-4EDF-4DE5-AEED-F39F3F0E3D7E}">
      <dsp:nvSpPr>
        <dsp:cNvPr id="0" name=""/>
        <dsp:cNvSpPr/>
      </dsp:nvSpPr>
      <dsp:spPr>
        <a:xfrm>
          <a:off x="0" y="759776"/>
          <a:ext cx="8770937" cy="0"/>
        </a:xfrm>
        <a:prstGeom prst="line">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A817E3-1F11-4BE1-90EB-766C923C5725}">
      <dsp:nvSpPr>
        <dsp:cNvPr id="0" name=""/>
        <dsp:cNvSpPr/>
      </dsp:nvSpPr>
      <dsp:spPr>
        <a:xfrm>
          <a:off x="0" y="759776"/>
          <a:ext cx="8770937" cy="75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kern="1200" dirty="0" smtClean="0">
              <a:solidFill>
                <a:schemeClr val="bg1"/>
              </a:solidFill>
            </a:rPr>
            <a:t>Funding </a:t>
          </a:r>
          <a:r>
            <a:rPr lang="en-US" sz="2200" b="1" kern="1200" baseline="0" dirty="0" smtClean="0">
              <a:solidFill>
                <a:srgbClr val="C00000"/>
              </a:solidFill>
            </a:rPr>
            <a:t>Emergency Fish Passage </a:t>
          </a:r>
          <a:r>
            <a:rPr lang="en-US" sz="2200" kern="1200" dirty="0" smtClean="0">
              <a:solidFill>
                <a:schemeClr val="bg1"/>
              </a:solidFill>
            </a:rPr>
            <a:t>and </a:t>
          </a:r>
          <a:r>
            <a:rPr lang="en-US" sz="2200" b="1" kern="1200" baseline="0" dirty="0" smtClean="0">
              <a:solidFill>
                <a:srgbClr val="C00000"/>
              </a:solidFill>
            </a:rPr>
            <a:t>Hatchery Projects</a:t>
          </a:r>
          <a:endParaRPr lang="en-US" sz="2200" b="1" kern="1200" baseline="0" dirty="0">
            <a:solidFill>
              <a:srgbClr val="C00000"/>
            </a:solidFill>
          </a:endParaRPr>
        </a:p>
      </dsp:txBody>
      <dsp:txXfrm>
        <a:off x="0" y="759776"/>
        <a:ext cx="8770937" cy="757555"/>
      </dsp:txXfrm>
    </dsp:sp>
    <dsp:sp modelId="{A1C9C4F6-0B4C-465E-917E-B8AB09D754BA}">
      <dsp:nvSpPr>
        <dsp:cNvPr id="0" name=""/>
        <dsp:cNvSpPr/>
      </dsp:nvSpPr>
      <dsp:spPr>
        <a:xfrm>
          <a:off x="0" y="1517332"/>
          <a:ext cx="8770937" cy="0"/>
        </a:xfrm>
        <a:prstGeom prst="line">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9A969-79AA-4ABB-ABFA-D46D943079DE}">
      <dsp:nvSpPr>
        <dsp:cNvPr id="0" name=""/>
        <dsp:cNvSpPr/>
      </dsp:nvSpPr>
      <dsp:spPr>
        <a:xfrm>
          <a:off x="0" y="1517332"/>
          <a:ext cx="8770937" cy="75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b="0" kern="1200" baseline="0" dirty="0" smtClean="0">
              <a:solidFill>
                <a:schemeClr val="bg1"/>
              </a:solidFill>
            </a:rPr>
            <a:t>Authorization of </a:t>
          </a:r>
          <a:r>
            <a:rPr lang="en-US" sz="2200" b="1" kern="1200" baseline="0" dirty="0" smtClean="0">
              <a:solidFill>
                <a:srgbClr val="C00000"/>
              </a:solidFill>
            </a:rPr>
            <a:t>Emergency Wells</a:t>
          </a:r>
          <a:r>
            <a:rPr lang="en-US" sz="2200" b="1" kern="1200" baseline="0" dirty="0" smtClean="0">
              <a:solidFill>
                <a:schemeClr val="bg1"/>
              </a:solidFill>
            </a:rPr>
            <a:t> </a:t>
          </a:r>
          <a:r>
            <a:rPr lang="en-US" sz="2200" b="0" kern="1200" baseline="0" dirty="0" smtClean="0">
              <a:solidFill>
                <a:schemeClr val="bg1"/>
              </a:solidFill>
            </a:rPr>
            <a:t>in Yakima Basin</a:t>
          </a:r>
          <a:endParaRPr lang="en-US" sz="2200" kern="1200" dirty="0">
            <a:solidFill>
              <a:schemeClr val="bg1"/>
            </a:solidFill>
          </a:endParaRPr>
        </a:p>
      </dsp:txBody>
      <dsp:txXfrm>
        <a:off x="0" y="1517332"/>
        <a:ext cx="8770937" cy="757555"/>
      </dsp:txXfrm>
    </dsp:sp>
    <dsp:sp modelId="{9D2EEC0D-7ED6-4B95-A6D8-20D3BE3DDAD8}">
      <dsp:nvSpPr>
        <dsp:cNvPr id="0" name=""/>
        <dsp:cNvSpPr/>
      </dsp:nvSpPr>
      <dsp:spPr>
        <a:xfrm>
          <a:off x="0" y="2274887"/>
          <a:ext cx="8770937" cy="0"/>
        </a:xfrm>
        <a:prstGeom prst="line">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0DB0CF-26CF-4B02-9B08-1C8688918F57}">
      <dsp:nvSpPr>
        <dsp:cNvPr id="0" name=""/>
        <dsp:cNvSpPr/>
      </dsp:nvSpPr>
      <dsp:spPr>
        <a:xfrm>
          <a:off x="0" y="2274887"/>
          <a:ext cx="8770937" cy="75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b="1" kern="1200" baseline="0" dirty="0" smtClean="0">
              <a:solidFill>
                <a:srgbClr val="C00000"/>
              </a:solidFill>
            </a:rPr>
            <a:t>Curtailment Orders </a:t>
          </a:r>
          <a:r>
            <a:rPr lang="en-US" sz="2200" b="0" kern="1200" baseline="0" dirty="0" smtClean="0">
              <a:solidFill>
                <a:schemeClr val="bg1"/>
              </a:solidFill>
            </a:rPr>
            <a:t>issued for almost 900 water rights statewide to protect senior water rights</a:t>
          </a:r>
          <a:endParaRPr lang="en-US" sz="2200" kern="1200" dirty="0">
            <a:solidFill>
              <a:schemeClr val="bg1"/>
            </a:solidFill>
          </a:endParaRPr>
        </a:p>
      </dsp:txBody>
      <dsp:txXfrm>
        <a:off x="0" y="2274887"/>
        <a:ext cx="8770937" cy="757555"/>
      </dsp:txXfrm>
    </dsp:sp>
    <dsp:sp modelId="{1DE1E78C-6A5C-4CC5-A071-666358BE98FA}">
      <dsp:nvSpPr>
        <dsp:cNvPr id="0" name=""/>
        <dsp:cNvSpPr/>
      </dsp:nvSpPr>
      <dsp:spPr>
        <a:xfrm>
          <a:off x="0" y="3032442"/>
          <a:ext cx="8770937" cy="0"/>
        </a:xfrm>
        <a:prstGeom prst="line">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CAEA1E-07FF-4F56-B4F3-9411741483AE}">
      <dsp:nvSpPr>
        <dsp:cNvPr id="0" name=""/>
        <dsp:cNvSpPr/>
      </dsp:nvSpPr>
      <dsp:spPr>
        <a:xfrm>
          <a:off x="0" y="3032442"/>
          <a:ext cx="8770937" cy="75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b="0" kern="1200" baseline="0" dirty="0" smtClean="0">
              <a:solidFill>
                <a:schemeClr val="bg1"/>
              </a:solidFill>
            </a:rPr>
            <a:t>Approving </a:t>
          </a:r>
          <a:r>
            <a:rPr lang="en-US" sz="2200" b="1" kern="1200" baseline="0" dirty="0" smtClean="0">
              <a:solidFill>
                <a:srgbClr val="C00000"/>
              </a:solidFill>
            </a:rPr>
            <a:t>Emergency Water Right Transfers </a:t>
          </a:r>
          <a:r>
            <a:rPr lang="en-US" sz="2200" b="0" kern="1200" baseline="0" dirty="0" smtClean="0">
              <a:solidFill>
                <a:schemeClr val="bg1"/>
              </a:solidFill>
            </a:rPr>
            <a:t/>
          </a:r>
          <a:br>
            <a:rPr lang="en-US" sz="2200" b="0" kern="1200" baseline="0" dirty="0" smtClean="0">
              <a:solidFill>
                <a:schemeClr val="bg1"/>
              </a:solidFill>
            </a:rPr>
          </a:br>
          <a:r>
            <a:rPr lang="en-US" sz="2200" b="0" kern="1200" baseline="0" dirty="0" smtClean="0">
              <a:solidFill>
                <a:schemeClr val="bg1"/>
              </a:solidFill>
            </a:rPr>
            <a:t>(e.g., Skagit Basin, Yakima Basin)</a:t>
          </a:r>
          <a:endParaRPr lang="en-US" sz="2200" kern="1200" dirty="0">
            <a:solidFill>
              <a:schemeClr val="bg1"/>
            </a:solidFill>
          </a:endParaRPr>
        </a:p>
      </dsp:txBody>
      <dsp:txXfrm>
        <a:off x="0" y="3032442"/>
        <a:ext cx="8770937" cy="757555"/>
      </dsp:txXfrm>
    </dsp:sp>
    <dsp:sp modelId="{C630BC15-9864-4646-801D-D84D8D3C4A81}">
      <dsp:nvSpPr>
        <dsp:cNvPr id="0" name=""/>
        <dsp:cNvSpPr/>
      </dsp:nvSpPr>
      <dsp:spPr>
        <a:xfrm>
          <a:off x="0" y="3789998"/>
          <a:ext cx="8770937" cy="0"/>
        </a:xfrm>
        <a:prstGeom prst="line">
          <a:avLst/>
        </a:prstGeom>
        <a:solidFill>
          <a:schemeClr val="lt1">
            <a:hueOff val="0"/>
            <a:satOff val="0"/>
            <a:lumOff val="0"/>
            <a:alphaOff val="0"/>
          </a:schemeClr>
        </a:solidFill>
        <a:ln w="400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8D78DF-950B-4431-B2C5-1DB854F60F3E}">
      <dsp:nvSpPr>
        <dsp:cNvPr id="0" name=""/>
        <dsp:cNvSpPr/>
      </dsp:nvSpPr>
      <dsp:spPr>
        <a:xfrm>
          <a:off x="0" y="3789998"/>
          <a:ext cx="8770937" cy="757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b="1" kern="1200" baseline="0" dirty="0" smtClean="0">
              <a:solidFill>
                <a:srgbClr val="C00000"/>
              </a:solidFill>
            </a:rPr>
            <a:t>Emergency Drought Funding </a:t>
          </a:r>
          <a:r>
            <a:rPr lang="en-US" sz="2200" b="0" kern="1200" baseline="0" dirty="0" smtClean="0">
              <a:solidFill>
                <a:schemeClr val="bg1"/>
              </a:solidFill>
            </a:rPr>
            <a:t>to</a:t>
          </a:r>
          <a:r>
            <a:rPr lang="en-US" sz="2200" b="1" kern="1200" baseline="0" dirty="0" smtClean="0">
              <a:solidFill>
                <a:srgbClr val="C00000"/>
              </a:solidFill>
            </a:rPr>
            <a:t> </a:t>
          </a:r>
          <a:r>
            <a:rPr lang="en-US" sz="2200" b="0" kern="1200" baseline="0" dirty="0" smtClean="0">
              <a:solidFill>
                <a:schemeClr val="bg1"/>
              </a:solidFill>
            </a:rPr>
            <a:t>local entities and Tribes</a:t>
          </a:r>
          <a:endParaRPr lang="en-US" sz="2200" kern="1200" dirty="0">
            <a:solidFill>
              <a:schemeClr val="bg1"/>
            </a:solidFill>
          </a:endParaRPr>
        </a:p>
      </dsp:txBody>
      <dsp:txXfrm>
        <a:off x="0" y="3789998"/>
        <a:ext cx="8770937" cy="7575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C5D3D-96C6-4356-B7C9-A9B7FB2EADBA}">
      <dsp:nvSpPr>
        <dsp:cNvPr id="0" name=""/>
        <dsp:cNvSpPr/>
      </dsp:nvSpPr>
      <dsp:spPr>
        <a:xfrm>
          <a:off x="0" y="0"/>
          <a:ext cx="4648200" cy="0"/>
        </a:xfrm>
        <a:prstGeom prst="line">
          <a:avLst/>
        </a:prstGeom>
        <a:solidFill>
          <a:schemeClr val="lt1">
            <a:hueOff val="0"/>
            <a:satOff val="0"/>
            <a:lumOff val="0"/>
            <a:alphaOff val="0"/>
          </a:schemeClr>
        </a:solidFill>
        <a:ln w="400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662906-4971-4747-A5ED-4B10018DC596}">
      <dsp:nvSpPr>
        <dsp:cNvPr id="0" name=""/>
        <dsp:cNvSpPr/>
      </dsp:nvSpPr>
      <dsp:spPr>
        <a:xfrm>
          <a:off x="0" y="0"/>
          <a:ext cx="4648200" cy="106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kern="1200" dirty="0" smtClean="0">
              <a:solidFill>
                <a:schemeClr val="accent1">
                  <a:lumMod val="50000"/>
                </a:schemeClr>
              </a:solidFill>
            </a:rPr>
            <a:t>Forks, Port Townsend and Port Angeles implementing watering restrictions</a:t>
          </a:r>
        </a:p>
      </dsp:txBody>
      <dsp:txXfrm>
        <a:off x="0" y="0"/>
        <a:ext cx="4648200" cy="1066799"/>
      </dsp:txXfrm>
    </dsp:sp>
    <dsp:sp modelId="{A232B8EE-DBCD-40AD-82E1-ECB644E76E1D}">
      <dsp:nvSpPr>
        <dsp:cNvPr id="0" name=""/>
        <dsp:cNvSpPr/>
      </dsp:nvSpPr>
      <dsp:spPr>
        <a:xfrm>
          <a:off x="0" y="1066799"/>
          <a:ext cx="4648200" cy="0"/>
        </a:xfrm>
        <a:prstGeom prst="line">
          <a:avLst/>
        </a:prstGeom>
        <a:solidFill>
          <a:schemeClr val="lt1">
            <a:hueOff val="0"/>
            <a:satOff val="0"/>
            <a:lumOff val="0"/>
            <a:alphaOff val="0"/>
          </a:schemeClr>
        </a:solidFill>
        <a:ln w="400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F81FB-0918-4714-99E9-F1761CD50BEA}">
      <dsp:nvSpPr>
        <dsp:cNvPr id="0" name=""/>
        <dsp:cNvSpPr/>
      </dsp:nvSpPr>
      <dsp:spPr>
        <a:xfrm>
          <a:off x="0" y="1066799"/>
          <a:ext cx="4648200" cy="106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kern="1200" dirty="0" smtClean="0">
              <a:solidFill>
                <a:schemeClr val="accent1">
                  <a:lumMod val="50000"/>
                </a:schemeClr>
              </a:solidFill>
            </a:rPr>
            <a:t>Large Westside municipalities at Stage 2 Conservation</a:t>
          </a:r>
        </a:p>
      </dsp:txBody>
      <dsp:txXfrm>
        <a:off x="0" y="1066799"/>
        <a:ext cx="4648200" cy="1066799"/>
      </dsp:txXfrm>
    </dsp:sp>
    <dsp:sp modelId="{69F58894-48F3-46C6-9A6F-D42D5EB04AB4}">
      <dsp:nvSpPr>
        <dsp:cNvPr id="0" name=""/>
        <dsp:cNvSpPr/>
      </dsp:nvSpPr>
      <dsp:spPr>
        <a:xfrm>
          <a:off x="0" y="2133599"/>
          <a:ext cx="4648200" cy="0"/>
        </a:xfrm>
        <a:prstGeom prst="line">
          <a:avLst/>
        </a:prstGeom>
        <a:solidFill>
          <a:schemeClr val="lt1">
            <a:hueOff val="0"/>
            <a:satOff val="0"/>
            <a:lumOff val="0"/>
            <a:alphaOff val="0"/>
          </a:schemeClr>
        </a:solidFill>
        <a:ln w="400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61739B-D2D6-4702-91AA-0785A1FF5315}">
      <dsp:nvSpPr>
        <dsp:cNvPr id="0" name=""/>
        <dsp:cNvSpPr/>
      </dsp:nvSpPr>
      <dsp:spPr>
        <a:xfrm>
          <a:off x="0" y="2133599"/>
          <a:ext cx="4648200" cy="106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kern="1200" smtClean="0">
              <a:solidFill>
                <a:schemeClr val="accent1">
                  <a:lumMod val="50000"/>
                </a:schemeClr>
              </a:solidFill>
            </a:rPr>
            <a:t>Wells ran dry for Startup, Moxee and Riverside (north of Spokane)</a:t>
          </a:r>
          <a:endParaRPr lang="en-US" sz="2200" kern="1200" dirty="0" smtClean="0">
            <a:solidFill>
              <a:schemeClr val="accent1">
                <a:lumMod val="50000"/>
              </a:schemeClr>
            </a:solidFill>
          </a:endParaRPr>
        </a:p>
      </dsp:txBody>
      <dsp:txXfrm>
        <a:off x="0" y="2133599"/>
        <a:ext cx="4648200" cy="1066799"/>
      </dsp:txXfrm>
    </dsp:sp>
    <dsp:sp modelId="{C4604DAA-BAFD-420B-989C-2C6C99D7979E}">
      <dsp:nvSpPr>
        <dsp:cNvPr id="0" name=""/>
        <dsp:cNvSpPr/>
      </dsp:nvSpPr>
      <dsp:spPr>
        <a:xfrm>
          <a:off x="0" y="3200399"/>
          <a:ext cx="4648200" cy="0"/>
        </a:xfrm>
        <a:prstGeom prst="line">
          <a:avLst/>
        </a:prstGeom>
        <a:solidFill>
          <a:schemeClr val="lt1">
            <a:hueOff val="0"/>
            <a:satOff val="0"/>
            <a:lumOff val="0"/>
            <a:alphaOff val="0"/>
          </a:schemeClr>
        </a:solidFill>
        <a:ln w="400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EF2ED3-5C10-4C06-A244-6C0F9DA8D52A}">
      <dsp:nvSpPr>
        <dsp:cNvPr id="0" name=""/>
        <dsp:cNvSpPr/>
      </dsp:nvSpPr>
      <dsp:spPr>
        <a:xfrm>
          <a:off x="0" y="3200399"/>
          <a:ext cx="4648200" cy="1066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US" sz="2200" kern="1200" dirty="0" smtClean="0">
              <a:solidFill>
                <a:schemeClr val="accent1">
                  <a:lumMod val="50000"/>
                </a:schemeClr>
              </a:solidFill>
            </a:rPr>
            <a:t>Reports of individual well users with wells running dry sporadically around state</a:t>
          </a:r>
          <a:endParaRPr lang="en-US" sz="2200" kern="1200" dirty="0">
            <a:solidFill>
              <a:schemeClr val="accent1">
                <a:lumMod val="50000"/>
              </a:schemeClr>
            </a:solidFill>
          </a:endParaRPr>
        </a:p>
      </dsp:txBody>
      <dsp:txXfrm>
        <a:off x="0" y="3200399"/>
        <a:ext cx="4648200" cy="10667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2FC9C-A84F-4C41-A0BB-60D6B71B0351}">
      <dsp:nvSpPr>
        <dsp:cNvPr id="0" name=""/>
        <dsp:cNvSpPr/>
      </dsp:nvSpPr>
      <dsp:spPr>
        <a:xfrm>
          <a:off x="2619520" y="280"/>
          <a:ext cx="3490617" cy="1578750"/>
        </a:xfrm>
        <a:prstGeom prst="rect">
          <a:avLst/>
        </a:prstGeom>
        <a:solidFill>
          <a:schemeClr val="accent2">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smtClean="0"/>
            <a:t>El Niño tips the odds toward warmer, drier conditions in the Pacific Northwest</a:t>
          </a:r>
          <a:endParaRPr lang="en-US" sz="2600" kern="1200" dirty="0"/>
        </a:p>
      </dsp:txBody>
      <dsp:txXfrm>
        <a:off x="2619520" y="280"/>
        <a:ext cx="3490617" cy="1578750"/>
      </dsp:txXfrm>
    </dsp:sp>
    <dsp:sp modelId="{626C0018-4914-41CD-AAD6-97C6BB993556}">
      <dsp:nvSpPr>
        <dsp:cNvPr id="0" name=""/>
        <dsp:cNvSpPr/>
      </dsp:nvSpPr>
      <dsp:spPr>
        <a:xfrm>
          <a:off x="900261" y="280"/>
          <a:ext cx="1562963" cy="1578750"/>
        </a:xfrm>
        <a:prstGeom prst="rect">
          <a:avLst/>
        </a:prstGeom>
        <a:blipFill rotWithShape="1">
          <a:blip xmlns:r="http://schemas.openxmlformats.org/officeDocument/2006/relationships" r:embed="rId1"/>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79FD0E-1D89-4B2C-8DBB-340E7B4DA746}">
      <dsp:nvSpPr>
        <dsp:cNvPr id="0" name=""/>
        <dsp:cNvSpPr/>
      </dsp:nvSpPr>
      <dsp:spPr>
        <a:xfrm>
          <a:off x="900261" y="1839524"/>
          <a:ext cx="3490617" cy="1578750"/>
        </a:xfrm>
        <a:prstGeom prst="rect">
          <a:avLst/>
        </a:prstGeom>
        <a:solidFill>
          <a:schemeClr val="accent2">
            <a:hueOff val="2340759"/>
            <a:satOff val="-2919"/>
            <a:lumOff val="686"/>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Another below-normal snowpack year, but not as bad as last year</a:t>
          </a:r>
          <a:endParaRPr lang="en-US" sz="2600" kern="1200" dirty="0"/>
        </a:p>
      </dsp:txBody>
      <dsp:txXfrm>
        <a:off x="900261" y="1839524"/>
        <a:ext cx="3490617" cy="1578750"/>
      </dsp:txXfrm>
    </dsp:sp>
    <dsp:sp modelId="{6F62F5D0-09A4-4375-84E8-76A80AD24ECD}">
      <dsp:nvSpPr>
        <dsp:cNvPr id="0" name=""/>
        <dsp:cNvSpPr/>
      </dsp:nvSpPr>
      <dsp:spPr>
        <a:xfrm>
          <a:off x="4547175" y="1839524"/>
          <a:ext cx="1562963" cy="157875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3000" r="-93000"/>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317F39-FA3B-425D-92AF-1AC56FD255C1}">
      <dsp:nvSpPr>
        <dsp:cNvPr id="0" name=""/>
        <dsp:cNvSpPr/>
      </dsp:nvSpPr>
      <dsp:spPr>
        <a:xfrm>
          <a:off x="2619520" y="3678769"/>
          <a:ext cx="3490617" cy="1578750"/>
        </a:xfrm>
        <a:prstGeom prst="rect">
          <a:avLst/>
        </a:prstGeom>
        <a:solidFill>
          <a:schemeClr val="accent2">
            <a:hueOff val="4681519"/>
            <a:satOff val="-5839"/>
            <a:lumOff val="1373"/>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Seattle and Yakima Basin storage are much below normal</a:t>
          </a:r>
          <a:endParaRPr lang="en-US" sz="2600" kern="1200" dirty="0"/>
        </a:p>
      </dsp:txBody>
      <dsp:txXfrm>
        <a:off x="2619520" y="3678769"/>
        <a:ext cx="3490617" cy="1578750"/>
      </dsp:txXfrm>
    </dsp:sp>
    <dsp:sp modelId="{3ED966AC-BE68-44F1-BD79-361732C58B75}">
      <dsp:nvSpPr>
        <dsp:cNvPr id="0" name=""/>
        <dsp:cNvSpPr/>
      </dsp:nvSpPr>
      <dsp:spPr>
        <a:xfrm>
          <a:off x="900261" y="3678769"/>
          <a:ext cx="1562963" cy="1578750"/>
        </a:xfrm>
        <a:prstGeom prst="rect">
          <a:avLst/>
        </a:prstGeom>
        <a:blipFill rotWithShape="1">
          <a:blip xmlns:r="http://schemas.openxmlformats.org/officeDocument/2006/relationships" r:embed="rId3"/>
          <a:stretch>
            <a:fillRect/>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C8F3D-90F5-4F38-AF02-C1C2ED6BF5D7}">
      <dsp:nvSpPr>
        <dsp:cNvPr id="0" name=""/>
        <dsp:cNvSpPr/>
      </dsp:nvSpPr>
      <dsp:spPr>
        <a:xfrm>
          <a:off x="0" y="530"/>
          <a:ext cx="8229600" cy="0"/>
        </a:xfrm>
        <a:prstGeom prst="line">
          <a:avLst/>
        </a:prstGeom>
        <a:solidFill>
          <a:schemeClr val="accen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45F7CA-C526-4F22-9600-DCA7B32BB21F}">
      <dsp:nvSpPr>
        <dsp:cNvPr id="0" name=""/>
        <dsp:cNvSpPr/>
      </dsp:nvSpPr>
      <dsp:spPr>
        <a:xfrm>
          <a:off x="0" y="530"/>
          <a:ext cx="82296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b="0" kern="1200" dirty="0" smtClean="0">
              <a:solidFill>
                <a:schemeClr val="accent1">
                  <a:lumMod val="50000"/>
                </a:schemeClr>
              </a:solidFill>
            </a:rPr>
            <a:t>Monitor snowpack and climate</a:t>
          </a:r>
          <a:endParaRPr lang="en-US" sz="2500" b="0" kern="1200" dirty="0">
            <a:solidFill>
              <a:schemeClr val="accent1">
                <a:lumMod val="50000"/>
              </a:schemeClr>
            </a:solidFill>
          </a:endParaRPr>
        </a:p>
      </dsp:txBody>
      <dsp:txXfrm>
        <a:off x="0" y="530"/>
        <a:ext cx="8229600" cy="868467"/>
      </dsp:txXfrm>
    </dsp:sp>
    <dsp:sp modelId="{C9063C4D-F36A-456C-9E27-8F995F1A23E4}">
      <dsp:nvSpPr>
        <dsp:cNvPr id="0" name=""/>
        <dsp:cNvSpPr/>
      </dsp:nvSpPr>
      <dsp:spPr>
        <a:xfrm>
          <a:off x="0" y="868998"/>
          <a:ext cx="8229600" cy="0"/>
        </a:xfrm>
        <a:prstGeom prst="line">
          <a:avLst/>
        </a:prstGeom>
        <a:solidFill>
          <a:schemeClr val="accen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2D529A-BE12-4EF5-A121-9B6CE41F3185}">
      <dsp:nvSpPr>
        <dsp:cNvPr id="0" name=""/>
        <dsp:cNvSpPr/>
      </dsp:nvSpPr>
      <dsp:spPr>
        <a:xfrm>
          <a:off x="0" y="868998"/>
          <a:ext cx="82296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b="0" kern="1200" dirty="0" smtClean="0">
              <a:solidFill>
                <a:schemeClr val="accent1">
                  <a:lumMod val="50000"/>
                </a:schemeClr>
              </a:solidFill>
            </a:rPr>
            <a:t>Evaluation of Impacts (Agriculture, Groundwater, Fisheries)</a:t>
          </a:r>
          <a:endParaRPr lang="en-US" sz="2500" b="0" kern="1200" dirty="0">
            <a:solidFill>
              <a:schemeClr val="accent1">
                <a:lumMod val="50000"/>
              </a:schemeClr>
            </a:solidFill>
          </a:endParaRPr>
        </a:p>
      </dsp:txBody>
      <dsp:txXfrm>
        <a:off x="0" y="868998"/>
        <a:ext cx="8229600" cy="868467"/>
      </dsp:txXfrm>
    </dsp:sp>
    <dsp:sp modelId="{737CE5D8-2BAF-449A-8744-292C48A91155}">
      <dsp:nvSpPr>
        <dsp:cNvPr id="0" name=""/>
        <dsp:cNvSpPr/>
      </dsp:nvSpPr>
      <dsp:spPr>
        <a:xfrm>
          <a:off x="0" y="1737466"/>
          <a:ext cx="8229600" cy="0"/>
        </a:xfrm>
        <a:prstGeom prst="line">
          <a:avLst/>
        </a:prstGeom>
        <a:solidFill>
          <a:schemeClr val="accen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2BE134-BE41-4DFF-AAAD-6C464A40C892}">
      <dsp:nvSpPr>
        <dsp:cNvPr id="0" name=""/>
        <dsp:cNvSpPr/>
      </dsp:nvSpPr>
      <dsp:spPr>
        <a:xfrm>
          <a:off x="0" y="1737466"/>
          <a:ext cx="82296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b="0" kern="1200" baseline="0" dirty="0" smtClean="0">
              <a:solidFill>
                <a:schemeClr val="accent1">
                  <a:lumMod val="50000"/>
                </a:schemeClr>
              </a:solidFill>
            </a:rPr>
            <a:t>Update Drought Response Plan</a:t>
          </a:r>
          <a:endParaRPr lang="en-US" sz="2500" b="0" kern="1200" dirty="0">
            <a:solidFill>
              <a:schemeClr val="accent1">
                <a:lumMod val="50000"/>
              </a:schemeClr>
            </a:solidFill>
          </a:endParaRPr>
        </a:p>
      </dsp:txBody>
      <dsp:txXfrm>
        <a:off x="0" y="1737466"/>
        <a:ext cx="8229600" cy="868467"/>
      </dsp:txXfrm>
    </dsp:sp>
    <dsp:sp modelId="{915EFE6D-A609-4DF5-BD0F-784B0A00B8B3}">
      <dsp:nvSpPr>
        <dsp:cNvPr id="0" name=""/>
        <dsp:cNvSpPr/>
      </dsp:nvSpPr>
      <dsp:spPr>
        <a:xfrm>
          <a:off x="0" y="2605933"/>
          <a:ext cx="8229600" cy="0"/>
        </a:xfrm>
        <a:prstGeom prst="line">
          <a:avLst/>
        </a:prstGeom>
        <a:solidFill>
          <a:schemeClr val="accen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97243B-0092-461A-921B-BD7182FBB0A3}">
      <dsp:nvSpPr>
        <dsp:cNvPr id="0" name=""/>
        <dsp:cNvSpPr/>
      </dsp:nvSpPr>
      <dsp:spPr>
        <a:xfrm>
          <a:off x="0" y="2605933"/>
          <a:ext cx="82296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b="0" kern="1200" dirty="0" smtClean="0">
              <a:solidFill>
                <a:schemeClr val="accent1">
                  <a:lumMod val="50000"/>
                </a:schemeClr>
              </a:solidFill>
            </a:rPr>
            <a:t>Lease water sooner</a:t>
          </a:r>
          <a:endParaRPr lang="en-US" sz="2500" b="0" kern="1200" dirty="0">
            <a:solidFill>
              <a:schemeClr val="accent1">
                <a:lumMod val="50000"/>
              </a:schemeClr>
            </a:solidFill>
          </a:endParaRPr>
        </a:p>
      </dsp:txBody>
      <dsp:txXfrm>
        <a:off x="0" y="2605933"/>
        <a:ext cx="8229600" cy="868467"/>
      </dsp:txXfrm>
    </dsp:sp>
    <dsp:sp modelId="{E34F4F9F-E7F5-46C2-B986-7F316CB2F398}">
      <dsp:nvSpPr>
        <dsp:cNvPr id="0" name=""/>
        <dsp:cNvSpPr/>
      </dsp:nvSpPr>
      <dsp:spPr>
        <a:xfrm>
          <a:off x="0" y="3474401"/>
          <a:ext cx="8229600" cy="0"/>
        </a:xfrm>
        <a:prstGeom prst="line">
          <a:avLst/>
        </a:prstGeom>
        <a:solidFill>
          <a:schemeClr val="accent1">
            <a:hueOff val="0"/>
            <a:satOff val="0"/>
            <a:lumOff val="0"/>
            <a:alphaOff val="0"/>
          </a:schemeClr>
        </a:solidFill>
        <a:ln w="400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103A1D-D136-478C-ACB3-C9E238C1988E}">
      <dsp:nvSpPr>
        <dsp:cNvPr id="0" name=""/>
        <dsp:cNvSpPr/>
      </dsp:nvSpPr>
      <dsp:spPr>
        <a:xfrm>
          <a:off x="0" y="3474401"/>
          <a:ext cx="82296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rtl="0">
            <a:lnSpc>
              <a:spcPct val="90000"/>
            </a:lnSpc>
            <a:spcBef>
              <a:spcPct val="0"/>
            </a:spcBef>
            <a:spcAft>
              <a:spcPct val="35000"/>
            </a:spcAft>
          </a:pPr>
          <a:r>
            <a:rPr lang="en-US" sz="2500" b="0" kern="1200" baseline="0" dirty="0" smtClean="0">
              <a:solidFill>
                <a:schemeClr val="accent1">
                  <a:lumMod val="50000"/>
                </a:schemeClr>
              </a:solidFill>
            </a:rPr>
            <a:t>Promoting conservation more actively</a:t>
          </a:r>
          <a:endParaRPr lang="en-US" sz="2500" b="0" kern="1200" dirty="0">
            <a:solidFill>
              <a:schemeClr val="accent1">
                <a:lumMod val="50000"/>
              </a:schemeClr>
            </a:solidFill>
          </a:endParaRPr>
        </a:p>
      </dsp:txBody>
      <dsp:txXfrm>
        <a:off x="0" y="3474401"/>
        <a:ext cx="8229600" cy="8684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37840" cy="464820"/>
          </a:xfrm>
          <a:prstGeom prst="rect">
            <a:avLst/>
          </a:prstGeom>
        </p:spPr>
        <p:txBody>
          <a:bodyPr vert="horz" lIns="93173" tIns="46587" rIns="93173" bIns="46587" rtlCol="0"/>
          <a:lstStyle>
            <a:lvl1pPr algn="l">
              <a:defRPr sz="1200"/>
            </a:lvl1pPr>
            <a:extLst/>
          </a:lstStyle>
          <a:p>
            <a:endParaRPr lang="en-US"/>
          </a:p>
        </p:txBody>
      </p:sp>
      <p:sp>
        <p:nvSpPr>
          <p:cNvPr id="3" name="Rectangle 3"/>
          <p:cNvSpPr>
            <a:spLocks noGrp="1"/>
          </p:cNvSpPr>
          <p:nvPr>
            <p:ph type="dt" sz="quarter" idx="1"/>
          </p:nvPr>
        </p:nvSpPr>
        <p:spPr>
          <a:xfrm>
            <a:off x="3970938" y="0"/>
            <a:ext cx="3037840" cy="464820"/>
          </a:xfrm>
          <a:prstGeom prst="rect">
            <a:avLst/>
          </a:prstGeom>
        </p:spPr>
        <p:txBody>
          <a:bodyPr vert="horz" lIns="93173" tIns="46587" rIns="93173" bIns="46587" rtlCol="0"/>
          <a:lstStyle>
            <a:lvl1pPr algn="r">
              <a:defRPr sz="1200"/>
            </a:lvl1pPr>
            <a:extLst/>
          </a:lstStyle>
          <a:p>
            <a:fld id="{54D4857D-62A5-486B-9129-468003D7E020}" type="datetimeFigureOut">
              <a:rPr lang="en-US" smtClean="0"/>
              <a:pPr/>
              <a:t>10/8/2015</a:t>
            </a:fld>
            <a:endParaRPr lang="en-US"/>
          </a:p>
        </p:txBody>
      </p:sp>
      <p:sp>
        <p:nvSpPr>
          <p:cNvPr id="4" name="Rectangle 4"/>
          <p:cNvSpPr>
            <a:spLocks noGrp="1"/>
          </p:cNvSpPr>
          <p:nvPr>
            <p:ph type="ftr" sz="quarter" idx="2"/>
          </p:nvPr>
        </p:nvSpPr>
        <p:spPr>
          <a:xfrm>
            <a:off x="0" y="8829967"/>
            <a:ext cx="3037840" cy="464820"/>
          </a:xfrm>
          <a:prstGeom prst="rect">
            <a:avLst/>
          </a:prstGeom>
        </p:spPr>
        <p:txBody>
          <a:bodyPr vert="horz" lIns="93173" tIns="46587" rIns="93173" bIns="46587" rtlCol="0" anchor="b"/>
          <a:lstStyle>
            <a:lvl1pPr algn="l">
              <a:defRPr sz="1200"/>
            </a:lvl1pPr>
            <a:extLst/>
          </a:lstStyle>
          <a:p>
            <a:endParaRPr lang="en-US"/>
          </a:p>
        </p:txBody>
      </p:sp>
      <p:sp>
        <p:nvSpPr>
          <p:cNvPr id="5" name="Rectangle 5"/>
          <p:cNvSpPr>
            <a:spLocks noGrp="1"/>
          </p:cNvSpPr>
          <p:nvPr>
            <p:ph type="sldNum" sz="quarter" idx="3"/>
          </p:nvPr>
        </p:nvSpPr>
        <p:spPr>
          <a:xfrm>
            <a:off x="3970938" y="8829967"/>
            <a:ext cx="3037840" cy="464820"/>
          </a:xfrm>
          <a:prstGeom prst="rect">
            <a:avLst/>
          </a:prstGeom>
        </p:spPr>
        <p:txBody>
          <a:bodyPr vert="horz" lIns="93173" tIns="46587" rIns="93173" bIns="46587" rtlCol="0" anchor="b"/>
          <a:lstStyle>
            <a:lvl1pPr algn="r">
              <a:defRPr sz="1200"/>
            </a:lvl1pPr>
            <a:extLst/>
          </a:lstStyle>
          <a:p>
            <a:fld id="{2EBE4566-6F3A-4CC1-BD6C-9C510D05F126}" type="slidenum">
              <a:rPr lang="en-US" smtClean="0"/>
              <a:pPr/>
              <a:t>‹#›</a:t>
            </a:fld>
            <a:endParaRPr lang="en-US"/>
          </a:p>
        </p:txBody>
      </p:sp>
    </p:spTree>
    <p:extLst>
      <p:ext uri="{BB962C8B-B14F-4D97-AF65-F5344CB8AC3E}">
        <p14:creationId xmlns:p14="http://schemas.microsoft.com/office/powerpoint/2010/main" val="1265563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37840" cy="464820"/>
          </a:xfrm>
          <a:prstGeom prst="rect">
            <a:avLst/>
          </a:prstGeom>
        </p:spPr>
        <p:txBody>
          <a:bodyPr vert="horz" lIns="93173" tIns="46587" rIns="93173" bIns="46587" rtlCol="0"/>
          <a:lstStyle>
            <a:lvl1pPr algn="l">
              <a:defRPr sz="1200"/>
            </a:lvl1pPr>
            <a:extLst/>
          </a:lstStyle>
          <a:p>
            <a:endParaRPr lang="en-US"/>
          </a:p>
        </p:txBody>
      </p:sp>
      <p:sp>
        <p:nvSpPr>
          <p:cNvPr id="3" name="Rectangle 3"/>
          <p:cNvSpPr>
            <a:spLocks noGrp="1"/>
          </p:cNvSpPr>
          <p:nvPr>
            <p:ph type="dt" idx="1"/>
          </p:nvPr>
        </p:nvSpPr>
        <p:spPr>
          <a:xfrm>
            <a:off x="3970938" y="0"/>
            <a:ext cx="3037840" cy="464820"/>
          </a:xfrm>
          <a:prstGeom prst="rect">
            <a:avLst/>
          </a:prstGeom>
        </p:spPr>
        <p:txBody>
          <a:bodyPr vert="horz" lIns="93173" tIns="46587" rIns="93173" bIns="46587" rtlCol="0"/>
          <a:lstStyle>
            <a:lvl1pPr algn="r">
              <a:defRPr sz="1200"/>
            </a:lvl1pPr>
            <a:extLst/>
          </a:lstStyle>
          <a:p>
            <a:fld id="{2D2EF2CE-B28C-4ED4-8FD0-48BB3F48846A}" type="datetimeFigureOut">
              <a:rPr lang="en-US" smtClean="0"/>
              <a:pPr/>
              <a:t>10/8/2015</a:t>
            </a:fld>
            <a:endParaRPr lang="en-US"/>
          </a:p>
        </p:txBody>
      </p:sp>
      <p:sp>
        <p:nvSpPr>
          <p:cNvPr id="4" name="Rectangle 4"/>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3" tIns="46587" rIns="93173" bIns="46587" rtlCol="0" anchor="ctr"/>
          <a:lstStyle>
            <a:extLst/>
          </a:lstStyle>
          <a:p>
            <a:endParaRPr lang="en-US"/>
          </a:p>
        </p:txBody>
      </p:sp>
      <p:sp>
        <p:nvSpPr>
          <p:cNvPr id="5" name="Rectangle 5"/>
          <p:cNvSpPr>
            <a:spLocks noGrp="1"/>
          </p:cNvSpPr>
          <p:nvPr>
            <p:ph type="body" sz="quarter" idx="3"/>
          </p:nvPr>
        </p:nvSpPr>
        <p:spPr>
          <a:xfrm>
            <a:off x="701040" y="4415790"/>
            <a:ext cx="5608320" cy="4183380"/>
          </a:xfrm>
          <a:prstGeom prst="rect">
            <a:avLst/>
          </a:prstGeom>
        </p:spPr>
        <p:txBody>
          <a:bodyPr vert="horz" lIns="93173" tIns="46587" rIns="93173" bIns="46587"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829967"/>
            <a:ext cx="3037840" cy="464820"/>
          </a:xfrm>
          <a:prstGeom prst="rect">
            <a:avLst/>
          </a:prstGeom>
        </p:spPr>
        <p:txBody>
          <a:bodyPr vert="horz" lIns="93173" tIns="46587" rIns="93173" bIns="46587" rtlCol="0" anchor="b"/>
          <a:lstStyle>
            <a:lvl1pPr algn="l">
              <a:defRPr sz="1200"/>
            </a:lvl1pPr>
            <a:extLst/>
          </a:lstStyle>
          <a:p>
            <a:endParaRPr lang="en-US"/>
          </a:p>
        </p:txBody>
      </p:sp>
      <p:sp>
        <p:nvSpPr>
          <p:cNvPr id="7" name="Rectangle 7"/>
          <p:cNvSpPr>
            <a:spLocks noGrp="1"/>
          </p:cNvSpPr>
          <p:nvPr>
            <p:ph type="sldNum" sz="quarter" idx="5"/>
          </p:nvPr>
        </p:nvSpPr>
        <p:spPr>
          <a:xfrm>
            <a:off x="3970938" y="8829967"/>
            <a:ext cx="3037840" cy="464820"/>
          </a:xfrm>
          <a:prstGeom prst="rect">
            <a:avLst/>
          </a:prstGeom>
        </p:spPr>
        <p:txBody>
          <a:bodyPr vert="horz" lIns="93173" tIns="46587" rIns="93173" bIns="46587" rtlCol="0" anchor="b"/>
          <a:lstStyle>
            <a:lvl1pPr algn="r">
              <a:defRPr sz="1200"/>
            </a:lvl1pPr>
            <a:extLst/>
          </a:lstStyle>
          <a:p>
            <a:fld id="{61807874-5299-41B2-A37A-6AA3547857F4}" type="slidenum">
              <a:rPr lang="en-US" smtClean="0"/>
              <a:pPr/>
              <a:t>‹#›</a:t>
            </a:fld>
            <a:endParaRPr lang="en-US"/>
          </a:p>
        </p:txBody>
      </p:sp>
    </p:spTree>
    <p:extLst>
      <p:ext uri="{BB962C8B-B14F-4D97-AF65-F5344CB8AC3E}">
        <p14:creationId xmlns:p14="http://schemas.microsoft.com/office/powerpoint/2010/main" val="3700703764"/>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1</a:t>
            </a:fld>
            <a:endParaRPr lang="en-US"/>
          </a:p>
        </p:txBody>
      </p:sp>
    </p:spTree>
    <p:extLst>
      <p:ext uri="{BB962C8B-B14F-4D97-AF65-F5344CB8AC3E}">
        <p14:creationId xmlns:p14="http://schemas.microsoft.com/office/powerpoint/2010/main" val="189467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10</a:t>
            </a:fld>
            <a:endParaRPr lang="en-US"/>
          </a:p>
        </p:txBody>
      </p:sp>
    </p:spTree>
    <p:extLst>
      <p:ext uri="{BB962C8B-B14F-4D97-AF65-F5344CB8AC3E}">
        <p14:creationId xmlns:p14="http://schemas.microsoft.com/office/powerpoint/2010/main" val="219907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11</a:t>
            </a:fld>
            <a:endParaRPr lang="en-US"/>
          </a:p>
        </p:txBody>
      </p:sp>
    </p:spTree>
    <p:extLst>
      <p:ext uri="{BB962C8B-B14F-4D97-AF65-F5344CB8AC3E}">
        <p14:creationId xmlns:p14="http://schemas.microsoft.com/office/powerpoint/2010/main" val="127416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12</a:t>
            </a:fld>
            <a:endParaRPr lang="en-US"/>
          </a:p>
        </p:txBody>
      </p:sp>
    </p:spTree>
    <p:extLst>
      <p:ext uri="{BB962C8B-B14F-4D97-AF65-F5344CB8AC3E}">
        <p14:creationId xmlns:p14="http://schemas.microsoft.com/office/powerpoint/2010/main" val="395572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13</a:t>
            </a:fld>
            <a:endParaRPr lang="en-US"/>
          </a:p>
        </p:txBody>
      </p:sp>
    </p:spTree>
    <p:extLst>
      <p:ext uri="{BB962C8B-B14F-4D97-AF65-F5344CB8AC3E}">
        <p14:creationId xmlns:p14="http://schemas.microsoft.com/office/powerpoint/2010/main" val="840978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a couple pictures</a:t>
            </a:r>
            <a:r>
              <a:rPr lang="en-US" baseline="0" dirty="0" smtClean="0"/>
              <a:t> of Squire Creek, which is tributary to the Stillaguamish River in the Snohomish Basin north of Seattle.    Obviously, this is an extreme example of low streamflow.   In fact, there is no streamflow whatsoever.   It is these kinds of scenes that truly trouble me  -- small tributaries, with no upstream storage.   What is the remedy for such streams in a drought year?</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14</a:t>
            </a:fld>
            <a:endParaRPr lang="en-US"/>
          </a:p>
        </p:txBody>
      </p:sp>
    </p:spTree>
    <p:extLst>
      <p:ext uri="{BB962C8B-B14F-4D97-AF65-F5344CB8AC3E}">
        <p14:creationId xmlns:p14="http://schemas.microsoft.com/office/powerpoint/2010/main" val="3630142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Washington State has 1.8 million acres of irrigated agriculture.    Seventy-five percent of those areas are supplied by surface water, and thus agriculture is especially vulnerable in years of drought to a reduction in water supply.   </a:t>
            </a:r>
          </a:p>
          <a:p>
            <a:endParaRPr lang="en-US" dirty="0"/>
          </a:p>
          <a:p>
            <a:r>
              <a:rPr lang="en-US" dirty="0" smtClean="0"/>
              <a:t>We’re still trying to figure our the extent of agricultural losses.    Not all farmers suffered this year.  If they had water, they were fine, though even some of those farmers had to manage heat stress.   But if they did not have water, perhaps because of junior water right status, then their allocation may have been reduced or cut off entirely.</a:t>
            </a:r>
          </a:p>
          <a:p>
            <a:endParaRPr lang="en-US" dirty="0"/>
          </a:p>
          <a:p>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15</a:t>
            </a:fld>
            <a:endParaRPr lang="en-US"/>
          </a:p>
        </p:txBody>
      </p:sp>
    </p:spTree>
    <p:extLst>
      <p:ext uri="{BB962C8B-B14F-4D97-AF65-F5344CB8AC3E}">
        <p14:creationId xmlns:p14="http://schemas.microsoft.com/office/powerpoint/2010/main" val="4170989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a picture of</a:t>
            </a:r>
            <a:r>
              <a:rPr lang="en-US" baseline="0" dirty="0" smtClean="0"/>
              <a:t> two rather stressed-looking fields from the </a:t>
            </a:r>
            <a:r>
              <a:rPr lang="en-US" baseline="0" dirty="0" err="1" smtClean="0"/>
              <a:t>Roza</a:t>
            </a:r>
            <a:r>
              <a:rPr lang="en-US" baseline="0" dirty="0" smtClean="0"/>
              <a:t> District in the Yakima Basin, one showing corn and one showing hops.  There are two things I want you to think about.   One of these crops is annual, the other perennial.   Presumably, the farmer who planted corn will, assuming next year is a better year, recover quickly.   But the hop grower is going to take longer to recover.  He or she might need a few years to get up in production.  So you can see that some growers are more vulnerable than others to the interruption of water supply.   The other thing you should notice is that off in the distance, you can see green trees that, at least from this distance, don’t appear to have failed.    Why did they succeed?    Senior water rights? </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16</a:t>
            </a:fld>
            <a:endParaRPr lang="en-US"/>
          </a:p>
        </p:txBody>
      </p:sp>
    </p:spTree>
    <p:extLst>
      <p:ext uri="{BB962C8B-B14F-4D97-AF65-F5344CB8AC3E}">
        <p14:creationId xmlns:p14="http://schemas.microsoft.com/office/powerpoint/2010/main" val="947158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Yakima</a:t>
            </a:r>
            <a:r>
              <a:rPr lang="en-US" baseline="0" dirty="0" smtClean="0"/>
              <a:t> Project, consisting of five reservoirs, supplies the Yakima Valley with irrigation water.   Here are three years showing total system storage for the last year, the previous year and the average year.   This year, the Bureau filled up the reservoirs much earlier than average.  They did that by capturing rain rather than waiting for snowmelt.    But you’ll notice that this year’s success was somewhat short lived.  By April 15, when the reservoirs are still refilling in normal years, the Bureau was already on storage control.   That is, inflows to the project were less than downstream obligations, so the reservoirs were being drawn down.   Normally drawdown doesn’t being until mid-June.</a:t>
            </a:r>
          </a:p>
          <a:p>
            <a:endParaRPr lang="en-US" baseline="0" dirty="0" smtClean="0"/>
          </a:p>
          <a:p>
            <a:r>
              <a:rPr lang="en-US" baseline="0" dirty="0" smtClean="0"/>
              <a:t>At the end of the water year, the reservoirs were at about 150,000 acre feet, or about 200,000 acre feet less than last year.   The reduced volume of carry over is a concern, in light of forecasts for a warmer, drier winter.</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17</a:t>
            </a:fld>
            <a:endParaRPr lang="en-US"/>
          </a:p>
        </p:txBody>
      </p:sp>
    </p:spTree>
    <p:extLst>
      <p:ext uri="{BB962C8B-B14F-4D97-AF65-F5344CB8AC3E}">
        <p14:creationId xmlns:p14="http://schemas.microsoft.com/office/powerpoint/2010/main" val="352740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18</a:t>
            </a:fld>
            <a:endParaRPr lang="en-US"/>
          </a:p>
        </p:txBody>
      </p:sp>
    </p:spTree>
    <p:extLst>
      <p:ext uri="{BB962C8B-B14F-4D97-AF65-F5344CB8AC3E}">
        <p14:creationId xmlns:p14="http://schemas.microsoft.com/office/powerpoint/2010/main" val="4007538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19</a:t>
            </a:fld>
            <a:endParaRPr lang="en-US"/>
          </a:p>
        </p:txBody>
      </p:sp>
    </p:spTree>
    <p:extLst>
      <p:ext uri="{BB962C8B-B14F-4D97-AF65-F5344CB8AC3E}">
        <p14:creationId xmlns:p14="http://schemas.microsoft.com/office/powerpoint/2010/main" val="240847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Washington</a:t>
            </a:r>
            <a:r>
              <a:rPr lang="en-US" baseline="0" dirty="0" smtClean="0"/>
              <a:t> State has experienced above normal temperatures over the past year.   This September was the first month since February 2014 that Seattle experienced below normal average temperatures.     That’s a streak of 18 months.</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2</a:t>
            </a:fld>
            <a:endParaRPr lang="en-US"/>
          </a:p>
        </p:txBody>
      </p:sp>
    </p:spTree>
    <p:extLst>
      <p:ext uri="{BB962C8B-B14F-4D97-AF65-F5344CB8AC3E}">
        <p14:creationId xmlns:p14="http://schemas.microsoft.com/office/powerpoint/2010/main" val="3636144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20</a:t>
            </a:fld>
            <a:endParaRPr lang="en-US"/>
          </a:p>
        </p:txBody>
      </p:sp>
    </p:spTree>
    <p:extLst>
      <p:ext uri="{BB962C8B-B14F-4D97-AF65-F5344CB8AC3E}">
        <p14:creationId xmlns:p14="http://schemas.microsoft.com/office/powerpoint/2010/main" val="1539571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21</a:t>
            </a:fld>
            <a:endParaRPr lang="en-US"/>
          </a:p>
        </p:txBody>
      </p:sp>
    </p:spTree>
    <p:extLst>
      <p:ext uri="{BB962C8B-B14F-4D97-AF65-F5344CB8AC3E}">
        <p14:creationId xmlns:p14="http://schemas.microsoft.com/office/powerpoint/2010/main" val="3167449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22</a:t>
            </a:fld>
            <a:endParaRPr lang="en-US"/>
          </a:p>
        </p:txBody>
      </p:sp>
    </p:spTree>
    <p:extLst>
      <p:ext uri="{BB962C8B-B14F-4D97-AF65-F5344CB8AC3E}">
        <p14:creationId xmlns:p14="http://schemas.microsoft.com/office/powerpoint/2010/main" val="2328791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23</a:t>
            </a:fld>
            <a:endParaRPr lang="en-US"/>
          </a:p>
        </p:txBody>
      </p:sp>
    </p:spTree>
    <p:extLst>
      <p:ext uri="{BB962C8B-B14F-4D97-AF65-F5344CB8AC3E}">
        <p14:creationId xmlns:p14="http://schemas.microsoft.com/office/powerpoint/2010/main" val="2811748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t> From a temperature anomaly perspective, the latest set of predictions from the NMME are indicating air temperatures on the order of 2°C (3.6°F) greater than normal during January through March 2016. By comparison, in 2015 average temperatures were 2.6°C (4.8°F) above normal (1982-­‐2010) for the same months. </a:t>
            </a:r>
          </a:p>
          <a:p>
            <a:pPr algn="l"/>
            <a:endParaRPr lang="en-US" dirty="0"/>
          </a:p>
          <a:p>
            <a:pPr algn="l"/>
            <a:r>
              <a:rPr lang="en-US" dirty="0" smtClean="0"/>
              <a:t>Forecasting precipitation is more fraught with peril.   And the climate experts tell us there is much less certainty regarding precipitation forecasts – during El Niño or any other year.   </a:t>
            </a:r>
          </a:p>
          <a:p>
            <a:pPr algn="l"/>
            <a:endParaRPr lang="en-US" dirty="0"/>
          </a:p>
          <a:p>
            <a:pPr algn="l"/>
            <a:r>
              <a:rPr lang="en-US" dirty="0" smtClean="0"/>
              <a:t>However, I would like you to note, in particular, the greatest precipitation deficit is forecasted for the northern Rockies where originate the Columbia and Snake Rivers.   This suggests this area in particular could suffer from below normal snowpack.    </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24</a:t>
            </a:fld>
            <a:endParaRPr lang="en-US"/>
          </a:p>
        </p:txBody>
      </p:sp>
    </p:spTree>
    <p:extLst>
      <p:ext uri="{BB962C8B-B14F-4D97-AF65-F5344CB8AC3E}">
        <p14:creationId xmlns:p14="http://schemas.microsoft.com/office/powerpoint/2010/main" val="2093094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25</a:t>
            </a:fld>
            <a:endParaRPr lang="en-US"/>
          </a:p>
        </p:txBody>
      </p:sp>
    </p:spTree>
    <p:extLst>
      <p:ext uri="{BB962C8B-B14F-4D97-AF65-F5344CB8AC3E}">
        <p14:creationId xmlns:p14="http://schemas.microsoft.com/office/powerpoint/2010/main" val="4025252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26</a:t>
            </a:fld>
            <a:endParaRPr lang="en-US"/>
          </a:p>
        </p:txBody>
      </p:sp>
    </p:spTree>
    <p:extLst>
      <p:ext uri="{BB962C8B-B14F-4D97-AF65-F5344CB8AC3E}">
        <p14:creationId xmlns:p14="http://schemas.microsoft.com/office/powerpoint/2010/main" val="3069469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What you see here</a:t>
            </a:r>
            <a:r>
              <a:rPr lang="en-US" altLang="en-US" baseline="0" dirty="0" smtClean="0"/>
              <a:t> are snapshots of Washington State’s drought conditions, as depicted in the federal Drought Monitor.    Dark orange is Severe Drought and Dark Red is Extreme Drought.   The steady deterioration reflects the growing precipitation deficit over time and reports of low streamflow impacts.  At its late August peak,  about 86 percent of Washington was in a state of Extreme Drought this summer, the worst drought condition since the Drought Monitor came into existence in 2000.    Presently, all 39 of Washington State’s counties qualify for federal drought disaster assistance.</a:t>
            </a:r>
            <a:endParaRPr lang="en-US" altLang="en-US"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30363" indent="-231775">
              <a:defRPr>
                <a:solidFill>
                  <a:schemeClr val="tx1"/>
                </a:solidFill>
                <a:latin typeface="Arial" panose="020B0604020202020204" pitchFamily="34" charset="0"/>
                <a:cs typeface="Arial" panose="020B0604020202020204" pitchFamily="34" charset="0"/>
              </a:defRPr>
            </a:lvl4pPr>
            <a:lvl5pPr marL="2095500" indent="-231775">
              <a:defRPr>
                <a:solidFill>
                  <a:schemeClr val="tx1"/>
                </a:solidFill>
                <a:latin typeface="Arial" panose="020B0604020202020204" pitchFamily="34" charset="0"/>
                <a:cs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4F2ADA-F7FA-46CF-B4B5-37378C2959E0}" type="slidenum">
              <a:rPr lang="en-US" altLang="en-US" smtClean="0">
                <a:solidFill>
                  <a:prstClr val="black"/>
                </a:solidFill>
                <a:latin typeface="Calibri" panose="020F0502020204030204" pitchFamily="34" charset="0"/>
              </a:rPr>
              <a:pPr/>
              <a:t>27</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303629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September 2015 - Apple trees dry and brittle for lack of water on </a:t>
            </a:r>
            <a:r>
              <a:rPr lang="en-US" dirty="0" err="1" smtClean="0"/>
              <a:t>Roza</a:t>
            </a:r>
            <a:r>
              <a:rPr lang="en-US" dirty="0" smtClean="0"/>
              <a:t> land near Prosser in Benton, County.</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28</a:t>
            </a:fld>
            <a:endParaRPr lang="en-US"/>
          </a:p>
        </p:txBody>
      </p:sp>
    </p:spTree>
    <p:extLst>
      <p:ext uri="{BB962C8B-B14F-4D97-AF65-F5344CB8AC3E}">
        <p14:creationId xmlns:p14="http://schemas.microsoft.com/office/powerpoint/2010/main" val="4092257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29</a:t>
            </a:fld>
            <a:endParaRPr lang="en-US"/>
          </a:p>
        </p:txBody>
      </p:sp>
    </p:spTree>
    <p:extLst>
      <p:ext uri="{BB962C8B-B14F-4D97-AF65-F5344CB8AC3E}">
        <p14:creationId xmlns:p14="http://schemas.microsoft.com/office/powerpoint/2010/main" val="1287899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3</a:t>
            </a:fld>
            <a:endParaRPr lang="en-US"/>
          </a:p>
        </p:txBody>
      </p:sp>
    </p:spTree>
    <p:extLst>
      <p:ext uri="{BB962C8B-B14F-4D97-AF65-F5344CB8AC3E}">
        <p14:creationId xmlns:p14="http://schemas.microsoft.com/office/powerpoint/2010/main" val="1689838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30</a:t>
            </a:fld>
            <a:endParaRPr lang="en-US"/>
          </a:p>
        </p:txBody>
      </p:sp>
    </p:spTree>
    <p:extLst>
      <p:ext uri="{BB962C8B-B14F-4D97-AF65-F5344CB8AC3E}">
        <p14:creationId xmlns:p14="http://schemas.microsoft.com/office/powerpoint/2010/main" val="3944924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timothy hay field in the Kittitas Reclamation District goes into early dormancy in August. The only green vegetation in this field are unwanted weeds that are moving in. There was only enough irrigation for one cutting instead of the normal two. Badger Pocket - Kittitas County. September 7, 2015 photo by Melissa Hansen</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31</a:t>
            </a:fld>
            <a:endParaRPr lang="en-US"/>
          </a:p>
        </p:txBody>
      </p:sp>
    </p:spTree>
    <p:extLst>
      <p:ext uri="{BB962C8B-B14F-4D97-AF65-F5344CB8AC3E}">
        <p14:creationId xmlns:p14="http://schemas.microsoft.com/office/powerpoint/2010/main" val="685871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32</a:t>
            </a:fld>
            <a:endParaRPr lang="en-US"/>
          </a:p>
        </p:txBody>
      </p:sp>
    </p:spTree>
    <p:extLst>
      <p:ext uri="{BB962C8B-B14F-4D97-AF65-F5344CB8AC3E}">
        <p14:creationId xmlns:p14="http://schemas.microsoft.com/office/powerpoint/2010/main" val="513610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33</a:t>
            </a:fld>
            <a:endParaRPr lang="en-US"/>
          </a:p>
        </p:txBody>
      </p:sp>
    </p:spTree>
    <p:extLst>
      <p:ext uri="{BB962C8B-B14F-4D97-AF65-F5344CB8AC3E}">
        <p14:creationId xmlns:p14="http://schemas.microsoft.com/office/powerpoint/2010/main" val="2426284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 far we have committed $350,000 for leases to enhance flows. We anticipate another $625,000 for leases from Sunnyside irrigators to aid the </a:t>
            </a:r>
            <a:r>
              <a:rPr lang="en-US" sz="1200" kern="1200" dirty="0" err="1" smtClean="0">
                <a:solidFill>
                  <a:schemeClr val="tx1"/>
                </a:solidFill>
                <a:latin typeface="+mn-lt"/>
                <a:ea typeface="+mn-ea"/>
                <a:cs typeface="+mn-cs"/>
              </a:rPr>
              <a:t>Roza</a:t>
            </a:r>
            <a:r>
              <a:rPr lang="en-US" sz="1200" kern="1200" dirty="0" smtClean="0">
                <a:solidFill>
                  <a:schemeClr val="tx1"/>
                </a:solidFill>
                <a:latin typeface="+mn-lt"/>
                <a:ea typeface="+mn-ea"/>
                <a:cs typeface="+mn-cs"/>
              </a:rPr>
              <a:t> Irrigation District. We have a grant program with a 50% cost share requirement and have received several applications for communities.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We will be providing funds to state Fish &amp; Wildlife for fish hatching and obstruction removal.</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34</a:t>
            </a:fld>
            <a:endParaRPr lang="en-US"/>
          </a:p>
        </p:txBody>
      </p:sp>
    </p:spTree>
    <p:extLst>
      <p:ext uri="{BB962C8B-B14F-4D97-AF65-F5344CB8AC3E}">
        <p14:creationId xmlns:p14="http://schemas.microsoft.com/office/powerpoint/2010/main" val="941745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35</a:t>
            </a:fld>
            <a:endParaRPr lang="en-US"/>
          </a:p>
        </p:txBody>
      </p:sp>
    </p:spTree>
    <p:extLst>
      <p:ext uri="{BB962C8B-B14F-4D97-AF65-F5344CB8AC3E}">
        <p14:creationId xmlns:p14="http://schemas.microsoft.com/office/powerpoint/2010/main" val="727603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36</a:t>
            </a:fld>
            <a:endParaRPr lang="en-US"/>
          </a:p>
        </p:txBody>
      </p:sp>
    </p:spTree>
    <p:extLst>
      <p:ext uri="{BB962C8B-B14F-4D97-AF65-F5344CB8AC3E}">
        <p14:creationId xmlns:p14="http://schemas.microsoft.com/office/powerpoint/2010/main" val="2785503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37</a:t>
            </a:fld>
            <a:endParaRPr lang="en-US"/>
          </a:p>
        </p:txBody>
      </p:sp>
    </p:spTree>
    <p:extLst>
      <p:ext uri="{BB962C8B-B14F-4D97-AF65-F5344CB8AC3E}">
        <p14:creationId xmlns:p14="http://schemas.microsoft.com/office/powerpoint/2010/main" val="4143964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38</a:t>
            </a:fld>
            <a:endParaRPr lang="en-US"/>
          </a:p>
        </p:txBody>
      </p:sp>
    </p:spTree>
    <p:extLst>
      <p:ext uri="{BB962C8B-B14F-4D97-AF65-F5344CB8AC3E}">
        <p14:creationId xmlns:p14="http://schemas.microsoft.com/office/powerpoint/2010/main" val="1059940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07874-5299-41B2-A37A-6AA3547857F4}" type="slidenum">
              <a:rPr lang="en-US" smtClean="0"/>
              <a:pPr/>
              <a:t>39</a:t>
            </a:fld>
            <a:endParaRPr lang="en-US"/>
          </a:p>
        </p:txBody>
      </p:sp>
    </p:spTree>
    <p:extLst>
      <p:ext uri="{BB962C8B-B14F-4D97-AF65-F5344CB8AC3E}">
        <p14:creationId xmlns:p14="http://schemas.microsoft.com/office/powerpoint/2010/main" val="364442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Slide 2:</a:t>
            </a:r>
            <a:r>
              <a:rPr lang="en-US" altLang="en-US" dirty="0" smtClean="0"/>
              <a:t> Two parts to designating a drought—insufficient water supply plus hardship.    The</a:t>
            </a:r>
            <a:r>
              <a:rPr lang="en-US" altLang="en-US" baseline="0" dirty="0" smtClean="0"/>
              <a:t> makes these decisions thought two committees, one devoted to evaluating and forecasting water supply, which is composed primary of federal and state agencies with water supply forecasting expertise – and another committee, which is charged with evaluating the economic, environmental and public health aspects of the water supply deficit and determining whether those impacts rise to the level of hardship.  </a:t>
            </a:r>
            <a:endParaRPr lang="en-US" altLang="en-US"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45FD11-559B-4C07-B906-FF1AFA6EE1D3}" type="slidenum">
              <a:rPr lang="en-US" altLang="en-US">
                <a:solidFill>
                  <a:prstClr val="black"/>
                </a:solidFill>
              </a:rPr>
              <a:pPr/>
              <a:t>4</a:t>
            </a:fld>
            <a:endParaRPr lang="en-US" altLang="en-US">
              <a:solidFill>
                <a:prstClr val="black"/>
              </a:solidFill>
            </a:endParaRPr>
          </a:p>
        </p:txBody>
      </p:sp>
    </p:spTree>
    <p:extLst>
      <p:ext uri="{BB962C8B-B14F-4D97-AF65-F5344CB8AC3E}">
        <p14:creationId xmlns:p14="http://schemas.microsoft.com/office/powerpoint/2010/main" val="1620266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Spring the state water supply availability committee evaluated water supply forecasts for all 62 watersheds in the state.  In early March, we were looking at a year where precipitation has been largely normal.      At first it appeared that snowpack dependent watersheds would have below normal runoff.   But as the spring continued, we started experiencing a deficit of precipitation as well, which affected the forecasted volume of runoff.   </a:t>
            </a:r>
          </a:p>
          <a:p>
            <a:endParaRPr lang="en-US" baseline="0" dirty="0" smtClean="0"/>
          </a:p>
          <a:p>
            <a:r>
              <a:rPr lang="en-US" baseline="0" dirty="0" smtClean="0"/>
              <a:t>Our initial declaration in March was followed by a secondary declaration in April, which expanded the number of watersheds to be in drought status.</a:t>
            </a:r>
          </a:p>
          <a:p>
            <a:endParaRPr lang="en-US" baseline="0" dirty="0" smtClean="0"/>
          </a:p>
          <a:p>
            <a:r>
              <a:rPr lang="en-US" baseline="0" dirty="0" smtClean="0"/>
              <a:t>By May, 48 of 62 watersheds, or 85 percent of the state’s land area, was projected to have less than 75 percent of normal water supply.   At that point, the State decided to make the state drought declaration statewide.</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5</a:t>
            </a:fld>
            <a:endParaRPr lang="en-US"/>
          </a:p>
        </p:txBody>
      </p:sp>
    </p:spTree>
    <p:extLst>
      <p:ext uri="{BB962C8B-B14F-4D97-AF65-F5344CB8AC3E}">
        <p14:creationId xmlns:p14="http://schemas.microsoft.com/office/powerpoint/2010/main" val="68355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Through spring explaining our “snowpack drought.”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rainfall over the winter was normal or above normal -- but we never had significant snowpack.  2015 warmest year on record for the state with June far exceeding typical average temperatures.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early June this year compared to the first of June last year – Zero percentile snowpack in most river basins this year compared to nearly 100% of normal or more than 100% of normal snowpack in river basins in June 2014.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Normally, significant accumulations of snowpack would be contributing to flows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1807874-5299-41B2-A37A-6AA3547857F4}" type="slidenum">
              <a:rPr lang="en-US" smtClean="0"/>
              <a:pPr/>
              <a:t>6</a:t>
            </a:fld>
            <a:endParaRPr lang="en-US"/>
          </a:p>
        </p:txBody>
      </p:sp>
    </p:spTree>
    <p:extLst>
      <p:ext uri="{BB962C8B-B14F-4D97-AF65-F5344CB8AC3E}">
        <p14:creationId xmlns:p14="http://schemas.microsoft.com/office/powerpoint/2010/main" val="3368542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an interesting picture contrasting the snow pack at </a:t>
            </a:r>
            <a:r>
              <a:rPr lang="en-US" baseline="0" dirty="0" err="1" smtClean="0"/>
              <a:t>Bogachiel</a:t>
            </a:r>
            <a:r>
              <a:rPr lang="en-US" baseline="0" dirty="0" smtClean="0"/>
              <a:t> Peak in the Olympic Mountains.  Note that these pictures taken essentially one year apart.    Obviously, 2014 had a better snowpack.    When I look at these pictures, I try to visualize that snowpack as representing a frozen lake that spreads over hundreds and thousands of square miles across the upper watersheds all over the Pacific Northwest.   As the </a:t>
            </a:r>
            <a:r>
              <a:rPr lang="en-US" baseline="0" dirty="0" err="1" smtClean="0"/>
              <a:t>froken</a:t>
            </a:r>
            <a:r>
              <a:rPr lang="en-US" baseline="0" dirty="0" smtClean="0"/>
              <a:t> lake melts, it becomes streamflow.    This year, in 2015, that lake was essentially gone by early June.</a:t>
            </a:r>
            <a:endParaRPr lang="en-US" dirty="0" smtClean="0"/>
          </a:p>
        </p:txBody>
      </p:sp>
      <p:sp>
        <p:nvSpPr>
          <p:cNvPr id="4" name="Slide Number Placeholder 3"/>
          <p:cNvSpPr>
            <a:spLocks noGrp="1"/>
          </p:cNvSpPr>
          <p:nvPr>
            <p:ph type="sldNum" sz="quarter" idx="10"/>
          </p:nvPr>
        </p:nvSpPr>
        <p:spPr/>
        <p:txBody>
          <a:bodyPr/>
          <a:lstStyle/>
          <a:p>
            <a:fld id="{61807874-5299-41B2-A37A-6AA3547857F4}" type="slidenum">
              <a:rPr lang="en-US" smtClean="0"/>
              <a:pPr/>
              <a:t>7</a:t>
            </a:fld>
            <a:endParaRPr lang="en-US"/>
          </a:p>
        </p:txBody>
      </p:sp>
    </p:spTree>
    <p:extLst>
      <p:ext uri="{BB962C8B-B14F-4D97-AF65-F5344CB8AC3E}">
        <p14:creationId xmlns:p14="http://schemas.microsoft.com/office/powerpoint/2010/main" val="42638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a:t>
            </a:r>
            <a:r>
              <a:rPr lang="en-US" baseline="0" dirty="0" smtClean="0"/>
              <a:t> snowpack and low precipitation manifested itself in very low </a:t>
            </a:r>
            <a:r>
              <a:rPr lang="en-US" baseline="0" dirty="0" err="1" smtClean="0"/>
              <a:t>streamflows</a:t>
            </a:r>
            <a:r>
              <a:rPr lang="en-US" baseline="0" dirty="0" smtClean="0"/>
              <a:t>.     This is duration hydrograph for runoff in Washington State for the 2015 water year.    There are several things I want you to notice here.   Our fall and winter flows were normal to above normal.  This is reflective of normal rainfall not being captured as snow.   Also note that normally, our snowmelt peaks in the month of June.   This year, we essentially saw no snowmelt peak in June.   Generally speaking runoff rapidly declined starting late March and continued declining until mid-August, when we experienced some significant rainfall events in Western Washington.    Finally, notice how extremely low our flows were for much of the spring and summer.  For many weeks, this years flows were literally off the charts.</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8</a:t>
            </a:fld>
            <a:endParaRPr lang="en-US"/>
          </a:p>
        </p:txBody>
      </p:sp>
    </p:spTree>
    <p:extLst>
      <p:ext uri="{BB962C8B-B14F-4D97-AF65-F5344CB8AC3E}">
        <p14:creationId xmlns:p14="http://schemas.microsoft.com/office/powerpoint/2010/main" val="2504379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a:t>
            </a:r>
            <a:r>
              <a:rPr lang="en-US" baseline="0" dirty="0" smtClean="0"/>
              <a:t> way of visualizing flow conditions, this time as broken down by basins.   Note that in April, the Upper Columbia Basin was doing very well, normal to above normal.   But by July it was transformed to much below.   This suggests that the snow came off really fast this year.   For the rest of the state, May through August saw </a:t>
            </a:r>
            <a:r>
              <a:rPr lang="en-US" baseline="0" dirty="0" err="1" smtClean="0"/>
              <a:t>conditons</a:t>
            </a:r>
            <a:r>
              <a:rPr lang="en-US" baseline="0" dirty="0" smtClean="0"/>
              <a:t> at record low and much below normal.   This is reflective of little to no snowpack.  We started seeing some improvement in August and September, thanks to precipitation.</a:t>
            </a:r>
            <a:endParaRPr lang="en-US" dirty="0"/>
          </a:p>
        </p:txBody>
      </p:sp>
      <p:sp>
        <p:nvSpPr>
          <p:cNvPr id="4" name="Slide Number Placeholder 3"/>
          <p:cNvSpPr>
            <a:spLocks noGrp="1"/>
          </p:cNvSpPr>
          <p:nvPr>
            <p:ph type="sldNum" sz="quarter" idx="10"/>
          </p:nvPr>
        </p:nvSpPr>
        <p:spPr/>
        <p:txBody>
          <a:bodyPr/>
          <a:lstStyle/>
          <a:p>
            <a:fld id="{61807874-5299-41B2-A37A-6AA3547857F4}" type="slidenum">
              <a:rPr lang="en-US" smtClean="0"/>
              <a:pPr/>
              <a:t>9</a:t>
            </a:fld>
            <a:endParaRPr lang="en-US"/>
          </a:p>
        </p:txBody>
      </p:sp>
    </p:spTree>
    <p:extLst>
      <p:ext uri="{BB962C8B-B14F-4D97-AF65-F5344CB8AC3E}">
        <p14:creationId xmlns:p14="http://schemas.microsoft.com/office/powerpoint/2010/main" val="16526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2.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2" name="Rectangle 3"/>
          <p:cNvSpPr>
            <a:spLocks noGrp="1"/>
          </p:cNvSpPr>
          <p:nvPr>
            <p:ph type="subTitle" idx="1"/>
          </p:nvPr>
        </p:nvSpPr>
        <p:spPr>
          <a:xfrm>
            <a:off x="838200" y="3810000"/>
            <a:ext cx="7717302" cy="1066800"/>
          </a:xfrm>
        </p:spPr>
        <p:txBody>
          <a:bodyPr>
            <a:normAutofit/>
          </a:bodyPr>
          <a:lstStyle>
            <a:lvl1pPr marL="0" indent="0" algn="l">
              <a:lnSpc>
                <a:spcPts val="3800"/>
              </a:lnSpc>
              <a:buNone/>
              <a:defRPr sz="3600">
                <a:solidFill>
                  <a:schemeClr val="accent1">
                    <a:lumMod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
        <p:nvSpPr>
          <p:cNvPr id="19" name="Rectangle 34"/>
          <p:cNvSpPr>
            <a:spLocks noGrp="1"/>
          </p:cNvSpPr>
          <p:nvPr>
            <p:ph type="dt" sz="half" idx="10"/>
          </p:nvPr>
        </p:nvSpPr>
        <p:spPr/>
        <p:txBody>
          <a:bodyPr rtlCol="0"/>
          <a:lstStyle>
            <a:extLst/>
          </a:lstStyle>
          <a:p>
            <a:pPr algn="r"/>
            <a:fld id="{8F67D422-08A8-451B-9A67-21962FC4B660}" type="datetimeFigureOut">
              <a:rPr lang="en-US" sz="1100" smtClean="0"/>
              <a:pPr algn="r"/>
              <a:t>10/8/2015</a:t>
            </a:fld>
            <a:endParaRPr lang="en-US" dirty="0"/>
          </a:p>
        </p:txBody>
      </p:sp>
      <p:sp>
        <p:nvSpPr>
          <p:cNvPr id="25" name="Rectangle 35"/>
          <p:cNvSpPr>
            <a:spLocks noGrp="1"/>
          </p:cNvSpPr>
          <p:nvPr>
            <p:ph type="sldNum" sz="quarter" idx="11"/>
          </p:nvPr>
        </p:nvSpPr>
        <p:spPr/>
        <p:txBody>
          <a:bodyPr rtlCol="0"/>
          <a:lstStyle>
            <a:extLst/>
          </a:lstStyle>
          <a:p>
            <a:fld id="{169B2101-2E9F-420A-91A3-890890D84497}" type="slidenum">
              <a:rPr lang="en-US" sz="1200" smtClean="0"/>
              <a:pPr/>
              <a:t>‹#›</a:t>
            </a:fld>
            <a:endParaRPr lang="en-US"/>
          </a:p>
        </p:txBody>
      </p:sp>
      <p:sp>
        <p:nvSpPr>
          <p:cNvPr id="31" name="Rectangle 36"/>
          <p:cNvSpPr>
            <a:spLocks noGrp="1"/>
          </p:cNvSpPr>
          <p:nvPr>
            <p:ph type="ftr" sz="quarter" idx="12"/>
          </p:nvPr>
        </p:nvSpPr>
        <p:spPr/>
        <p:txBody>
          <a:bodyPr rtlCol="0"/>
          <a:lstStyle>
            <a:extLst/>
          </a:lstStyle>
          <a:p>
            <a:r>
              <a:rPr lang="en-US" dirty="0" smtClean="0"/>
              <a:t>Title of the Presentation</a:t>
            </a:r>
            <a:endParaRPr lang="en-US" dirty="0"/>
          </a:p>
        </p:txBody>
      </p:sp>
      <p:sp>
        <p:nvSpPr>
          <p:cNvPr id="33" name="Rectangle 32"/>
          <p:cNvSpPr>
            <a:spLocks noGrp="1"/>
          </p:cNvSpPr>
          <p:nvPr>
            <p:ph type="title" hasCustomPrompt="1"/>
          </p:nvPr>
        </p:nvSpPr>
        <p:spPr>
          <a:xfrm>
            <a:off x="762000" y="609600"/>
            <a:ext cx="7315200" cy="2895600"/>
          </a:xfrm>
          <a:effectLst/>
          <a:scene3d>
            <a:camera prst="orthographicFront"/>
            <a:lightRig rig="threePt" dir="t"/>
          </a:scene3d>
          <a:sp3d/>
        </p:spPr>
        <p:txBody>
          <a:bodyPr vert="horz" anchor="ctr">
            <a:normAutofit/>
          </a:bodyPr>
          <a:lstStyle>
            <a:lvl1pPr algn="l">
              <a:lnSpc>
                <a:spcPct val="100000"/>
              </a:lnSpc>
              <a:defRPr kumimoji="0" lang="en-US" sz="7200" b="1" i="0" u="none" strike="noStrike" kern="0" cap="none" spc="0" normalizeH="0" baseline="0" noProof="0" dirty="0" smtClean="0">
                <a:ln w="0">
                  <a:noFill/>
                  <a:prstDash val="solid"/>
                </a:ln>
                <a:solidFill>
                  <a:schemeClr val="bg1"/>
                </a:solidFill>
                <a:effectLst>
                  <a:outerShdw blurRad="23036" dist="23036" dir="5400000" algn="tl">
                    <a:srgbClr val="656565">
                      <a:alpha val="65000"/>
                    </a:srgbClr>
                  </a:outerShdw>
                </a:effectLst>
                <a:uLnTx/>
                <a:uFillTx/>
                <a:latin typeface="+mj-lt"/>
                <a:ea typeface="+mj-ea"/>
                <a:cs typeface="+mj-cs"/>
              </a:defRPr>
            </a:lvl1pPr>
            <a:extLst/>
          </a:lstStyle>
          <a:p>
            <a:r>
              <a:rPr lang="en-US" dirty="0" smtClean="0"/>
              <a:t>Show Title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5DF66-B63A-4D6B-AE02-827DD3081FBD}" type="datetimeFigureOut">
              <a:rPr lang="en-US" smtClean="0"/>
              <a:pPr/>
              <a:t>10/8/2015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533400" y="1447800"/>
            <a:ext cx="8229600" cy="1143000"/>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pic>
        <p:nvPicPr>
          <p:cNvPr id="8" name="Picture 7" descr="ECOLOGO_W-C_Web.png"/>
          <p:cNvPicPr>
            <a:picLocks noChangeAspect="1"/>
          </p:cNvPicPr>
          <p:nvPr userDrawn="1"/>
        </p:nvPicPr>
        <p:blipFill>
          <a:blip r:embed="rId2" cstate="screen"/>
          <a:stretch>
            <a:fillRect/>
          </a:stretch>
        </p:blipFill>
        <p:spPr>
          <a:xfrm>
            <a:off x="3147582" y="5791200"/>
            <a:ext cx="2860343" cy="875082"/>
          </a:xfrm>
          <a:prstGeom prst="rect">
            <a:avLst/>
          </a:prstGeom>
        </p:spPr>
      </p:pic>
    </p:spTree>
    <p:extLst>
      <p:ext uri="{BB962C8B-B14F-4D97-AF65-F5344CB8AC3E}">
        <p14:creationId xmlns:p14="http://schemas.microsoft.com/office/powerpoint/2010/main" val="18401915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lstStyle>
            <a:lvl1pPr algn="l">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CY_Symbol.png"/>
          <p:cNvPicPr>
            <a:picLocks noChangeAspect="1"/>
          </p:cNvPicPr>
          <p:nvPr userDrawn="1"/>
        </p:nvPicPr>
        <p:blipFill>
          <a:blip r:embed="rId2" cstate="screen"/>
          <a:stretch>
            <a:fillRect/>
          </a:stretch>
        </p:blipFill>
        <p:spPr>
          <a:xfrm>
            <a:off x="0" y="2667000"/>
            <a:ext cx="1948986" cy="1435480"/>
          </a:xfrm>
          <a:prstGeom prst="rect">
            <a:avLst/>
          </a:prstGeom>
        </p:spPr>
      </p:pic>
    </p:spTree>
    <p:extLst>
      <p:ext uri="{BB962C8B-B14F-4D97-AF65-F5344CB8AC3E}">
        <p14:creationId xmlns:p14="http://schemas.microsoft.com/office/powerpoint/2010/main" val="70271656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22313" y="4406900"/>
            <a:ext cx="7772400" cy="1362075"/>
          </a:xfrm>
        </p:spPr>
        <p:txBody>
          <a:bodyPr anchor="t"/>
          <a:lstStyle>
            <a:lvl1pPr algn="l">
              <a:defRPr sz="40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5568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6324600"/>
            <a:ext cx="9144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descr="ECY_Symbol.png"/>
          <p:cNvPicPr>
            <a:picLocks noChangeAspect="1"/>
          </p:cNvPicPr>
          <p:nvPr userDrawn="1"/>
        </p:nvPicPr>
        <p:blipFill>
          <a:blip r:embed="rId2" cstate="screen"/>
          <a:stretch>
            <a:fillRect/>
          </a:stretch>
        </p:blipFill>
        <p:spPr>
          <a:xfrm>
            <a:off x="457200" y="6184520"/>
            <a:ext cx="914400" cy="673480"/>
          </a:xfrm>
          <a:prstGeom prst="rect">
            <a:avLst/>
          </a:prstGeom>
        </p:spPr>
      </p:pic>
    </p:spTree>
    <p:extLst>
      <p:ext uri="{BB962C8B-B14F-4D97-AF65-F5344CB8AC3E}">
        <p14:creationId xmlns:p14="http://schemas.microsoft.com/office/powerpoint/2010/main" val="387467481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userDrawn="1"/>
        </p:nvSpPr>
        <p:spPr>
          <a:xfrm>
            <a:off x="0" y="6324600"/>
            <a:ext cx="9144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descr="ECY_Symbol.png"/>
          <p:cNvPicPr>
            <a:picLocks noChangeAspect="1"/>
          </p:cNvPicPr>
          <p:nvPr userDrawn="1"/>
        </p:nvPicPr>
        <p:blipFill>
          <a:blip r:embed="rId2" cstate="screen"/>
          <a:stretch>
            <a:fillRect/>
          </a:stretch>
        </p:blipFill>
        <p:spPr>
          <a:xfrm>
            <a:off x="457200" y="6184520"/>
            <a:ext cx="914400" cy="673480"/>
          </a:xfrm>
          <a:prstGeom prst="rect">
            <a:avLst/>
          </a:prstGeom>
        </p:spPr>
      </p:pic>
    </p:spTree>
    <p:extLst>
      <p:ext uri="{BB962C8B-B14F-4D97-AF65-F5344CB8AC3E}">
        <p14:creationId xmlns:p14="http://schemas.microsoft.com/office/powerpoint/2010/main" val="1123315197"/>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892656"/>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7628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0291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0757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14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25DF66-B63A-4D6B-AE02-827DD3081FBD}"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3842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1666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761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6400800" cy="1143000"/>
          </a:xfrm>
        </p:spPr>
        <p:txBody>
          <a:bodyPr/>
          <a:lstStyle>
            <a:lvl1pPr>
              <a:defRPr sz="5400"/>
            </a:lvl1pPr>
          </a:lstStyle>
          <a:p>
            <a:r>
              <a:rPr lang="en-US" dirty="0" smtClean="0"/>
              <a:t>Click to edit Master title style</a:t>
            </a:r>
            <a:endParaRPr lang="en-US" dirty="0"/>
          </a:p>
        </p:txBody>
      </p:sp>
      <p:sp>
        <p:nvSpPr>
          <p:cNvPr id="4" name="Text Placeholder 2"/>
          <p:cNvSpPr>
            <a:spLocks noGrp="1"/>
          </p:cNvSpPr>
          <p:nvPr>
            <p:ph idx="1"/>
          </p:nvPr>
        </p:nvSpPr>
        <p:spPr bwMode="auto">
          <a:xfrm>
            <a:off x="457200" y="4572000"/>
            <a:ext cx="6400800" cy="1219200"/>
          </a:xfrm>
          <a:prstGeom prst="rect">
            <a:avLst/>
          </a:prstGeom>
          <a:noFill/>
          <a:ln w="9525">
            <a:noFill/>
            <a:miter lim="800000"/>
            <a:headEnd/>
            <a:tailEnd/>
          </a:ln>
        </p:spPr>
        <p:txBody>
          <a:bodyPr/>
          <a:lstStyle>
            <a:lvl1pPr algn="ctr">
              <a:defRPr sz="3200" b="0" baseline="0"/>
            </a:lvl1pPr>
          </a:lstStyle>
          <a:p>
            <a:pPr lvl="0"/>
            <a:r>
              <a:rPr lang="en-US" dirty="0" smtClean="0"/>
              <a:t>Click to edit Master text styles</a:t>
            </a:r>
          </a:p>
        </p:txBody>
      </p:sp>
      <p:sp>
        <p:nvSpPr>
          <p:cNvPr id="5" name="Text Placeholder 2"/>
          <p:cNvSpPr>
            <a:spLocks noGrp="1"/>
          </p:cNvSpPr>
          <p:nvPr>
            <p:ph idx="11"/>
          </p:nvPr>
        </p:nvSpPr>
        <p:spPr bwMode="auto">
          <a:xfrm>
            <a:off x="457200" y="2514601"/>
            <a:ext cx="6400800" cy="1981200"/>
          </a:xfrm>
          <a:prstGeom prst="rect">
            <a:avLst/>
          </a:prstGeom>
          <a:noFill/>
          <a:ln w="9525">
            <a:noFill/>
            <a:miter lim="800000"/>
            <a:headEnd/>
            <a:tailEnd/>
          </a:ln>
        </p:spPr>
        <p:txBody>
          <a:bodyPr/>
          <a:lstStyle>
            <a:lvl1pPr algn="ctr">
              <a:buNone/>
              <a:defRPr sz="3600" b="1"/>
            </a:lvl1pPr>
          </a:lstStyle>
          <a:p>
            <a:pPr lvl="0"/>
            <a:r>
              <a:rPr lang="en-US" dirty="0" smtClean="0"/>
              <a:t>Click to edit Master text styles</a:t>
            </a:r>
          </a:p>
        </p:txBody>
      </p:sp>
      <p:sp>
        <p:nvSpPr>
          <p:cNvPr id="7" name="Picture Placeholder 6"/>
          <p:cNvSpPr>
            <a:spLocks noGrp="1"/>
          </p:cNvSpPr>
          <p:nvPr>
            <p:ph type="pic" sz="quarter" idx="12"/>
          </p:nvPr>
        </p:nvSpPr>
        <p:spPr>
          <a:xfrm>
            <a:off x="7086600" y="0"/>
            <a:ext cx="2057400" cy="6858000"/>
          </a:xfrm>
        </p:spPr>
        <p:txBody>
          <a:bodyPr/>
          <a:lstStyle/>
          <a:p>
            <a:pPr lvl="0"/>
            <a:endParaRPr lang="en-US" noProof="0"/>
          </a:p>
        </p:txBody>
      </p:sp>
      <p:sp>
        <p:nvSpPr>
          <p:cNvPr id="6" name="Slide Number Placeholder 5"/>
          <p:cNvSpPr>
            <a:spLocks noGrp="1"/>
          </p:cNvSpPr>
          <p:nvPr>
            <p:ph type="sldNum" sz="quarter" idx="13"/>
          </p:nvPr>
        </p:nvSpPr>
        <p:spPr/>
        <p:txBody>
          <a:bodyPr/>
          <a:lstStyle>
            <a:lvl1pPr>
              <a:defRPr/>
            </a:lvl1pPr>
          </a:lstStyle>
          <a:p>
            <a:fld id="{276A1DC6-E145-4584-9EC3-58557658C92F}" type="slidenum">
              <a:rPr lang="en-US" altLang="en-US"/>
              <a:pPr/>
              <a:t>‹#›</a:t>
            </a:fld>
            <a:endParaRPr lang="en-US" altLang="en-US"/>
          </a:p>
        </p:txBody>
      </p:sp>
    </p:spTree>
    <p:extLst>
      <p:ext uri="{BB962C8B-B14F-4D97-AF65-F5344CB8AC3E}">
        <p14:creationId xmlns:p14="http://schemas.microsoft.com/office/powerpoint/2010/main" val="16993976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7" name="TextBox 4"/>
          <p:cNvSpPr txBox="1"/>
          <p:nvPr userDrawn="1"/>
        </p:nvSpPr>
        <p:spPr>
          <a:xfrm>
            <a:off x="685800" y="2819400"/>
            <a:ext cx="5486400" cy="369888"/>
          </a:xfrm>
          <a:prstGeom prst="rect">
            <a:avLst/>
          </a:prstGeom>
          <a:noFill/>
        </p:spPr>
        <p:txBody>
          <a:bodyPr>
            <a:spAutoFit/>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 name="Title 1"/>
          <p:cNvSpPr>
            <a:spLocks noGrp="1"/>
          </p:cNvSpPr>
          <p:nvPr>
            <p:ph type="ctrTitle"/>
          </p:nvPr>
        </p:nvSpPr>
        <p:spPr>
          <a:xfrm>
            <a:off x="457200" y="685800"/>
            <a:ext cx="6324600" cy="1470025"/>
          </a:xfrm>
        </p:spPr>
        <p:txBody>
          <a:bodyPr>
            <a:noAutofit/>
          </a:bodyPr>
          <a:lstStyle>
            <a:lvl1pPr algn="ctr">
              <a:defRPr sz="3600" b="1" baseline="0">
                <a:solidFill>
                  <a:schemeClr val="tx1"/>
                </a:solidFill>
              </a:defRPr>
            </a:lvl1pPr>
          </a:lstStyle>
          <a:p>
            <a:r>
              <a:rPr lang="en-US" dirty="0" smtClean="0"/>
              <a:t>Click to edit</a:t>
            </a:r>
            <a:endParaRPr lang="en-US" dirty="0"/>
          </a:p>
        </p:txBody>
      </p:sp>
      <p:sp>
        <p:nvSpPr>
          <p:cNvPr id="9" name="Picture Placeholder 8"/>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p:nvPr>
        </p:nvSpPr>
        <p:spPr bwMode="auto">
          <a:xfrm>
            <a:off x="381000" y="2209800"/>
            <a:ext cx="64008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14841465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itle 1"/>
          <p:cNvSpPr>
            <a:spLocks noGrp="1"/>
          </p:cNvSpPr>
          <p:nvPr>
            <p:ph type="title"/>
          </p:nvPr>
        </p:nvSpPr>
        <p:spPr>
          <a:xfrm>
            <a:off x="457200" y="914400"/>
            <a:ext cx="6400800" cy="1219200"/>
          </a:xfrm>
        </p:spPr>
        <p:txBody>
          <a:bodyPr/>
          <a:lstStyle>
            <a:lvl1pPr algn="ctr">
              <a:defRPr b="1" baseline="0">
                <a:solidFill>
                  <a:schemeClr val="tx1"/>
                </a:solidFill>
              </a:defRPr>
            </a:lvl1pPr>
          </a:lstStyle>
          <a:p>
            <a:r>
              <a:rPr lang="en-US" dirty="0" smtClean="0"/>
              <a:t>Click to edit</a:t>
            </a:r>
            <a:endParaRPr lang="en-US" dirty="0"/>
          </a:p>
        </p:txBody>
      </p:sp>
      <p:sp>
        <p:nvSpPr>
          <p:cNvPr id="7" name="Picture Placeholder 6"/>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p:nvPr>
        </p:nvSpPr>
        <p:spPr bwMode="auto">
          <a:xfrm>
            <a:off x="457200" y="2209800"/>
            <a:ext cx="64008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30290600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extBox 4"/>
          <p:cNvSpPr txBox="1"/>
          <p:nvPr userDrawn="1"/>
        </p:nvSpPr>
        <p:spPr>
          <a:xfrm>
            <a:off x="685800" y="2819400"/>
            <a:ext cx="5486400" cy="369888"/>
          </a:xfrm>
          <a:prstGeom prst="rect">
            <a:avLst/>
          </a:prstGeom>
          <a:noFill/>
        </p:spPr>
        <p:txBody>
          <a:bodyPr>
            <a:spAutoFit/>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 name="Title 1"/>
          <p:cNvSpPr>
            <a:spLocks noGrp="1"/>
          </p:cNvSpPr>
          <p:nvPr>
            <p:ph type="ctrTitle"/>
          </p:nvPr>
        </p:nvSpPr>
        <p:spPr>
          <a:xfrm>
            <a:off x="381000" y="685800"/>
            <a:ext cx="8229600" cy="1470025"/>
          </a:xfrm>
        </p:spPr>
        <p:txBody>
          <a:bodyPr>
            <a:noAutofit/>
          </a:bodyPr>
          <a:lstStyle>
            <a:lvl1pPr algn="ctr">
              <a:defRPr sz="3600" b="1" baseline="0">
                <a:solidFill>
                  <a:schemeClr val="tx1"/>
                </a:solidFill>
              </a:defRPr>
            </a:lvl1pPr>
          </a:lstStyle>
          <a:p>
            <a:r>
              <a:rPr lang="en-US" dirty="0" smtClean="0"/>
              <a:t>Click to edit Master title style</a:t>
            </a:r>
            <a:endParaRPr lang="en-US" dirty="0"/>
          </a:p>
        </p:txBody>
      </p:sp>
      <p:sp>
        <p:nvSpPr>
          <p:cNvPr id="6" name="Text Placeholder 2"/>
          <p:cNvSpPr>
            <a:spLocks noGrp="1"/>
          </p:cNvSpPr>
          <p:nvPr>
            <p:ph idx="1"/>
          </p:nvPr>
        </p:nvSpPr>
        <p:spPr bwMode="auto">
          <a:xfrm>
            <a:off x="381000" y="2209800"/>
            <a:ext cx="82296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40202994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itle 1"/>
          <p:cNvSpPr>
            <a:spLocks noGrp="1"/>
          </p:cNvSpPr>
          <p:nvPr>
            <p:ph type="title"/>
          </p:nvPr>
        </p:nvSpPr>
        <p:spPr>
          <a:xfrm>
            <a:off x="457200" y="990600"/>
            <a:ext cx="6400800" cy="4419600"/>
          </a:xfrm>
        </p:spPr>
        <p:txBody>
          <a:bodyPr/>
          <a:lstStyle>
            <a:lvl1pPr algn="ctr">
              <a:defRPr b="1" baseline="0">
                <a:solidFill>
                  <a:schemeClr val="tx1"/>
                </a:solidFill>
              </a:defRPr>
            </a:lvl1pPr>
          </a:lstStyle>
          <a:p>
            <a:r>
              <a:rPr lang="en-US" dirty="0" smtClean="0"/>
              <a:t>Click to edit Master title style</a:t>
            </a:r>
            <a:endParaRPr lang="en-US" dirty="0"/>
          </a:p>
        </p:txBody>
      </p:sp>
      <p:sp>
        <p:nvSpPr>
          <p:cNvPr id="7" name="Picture Placeholder 6"/>
          <p:cNvSpPr>
            <a:spLocks noGrp="1"/>
          </p:cNvSpPr>
          <p:nvPr>
            <p:ph type="pic" sz="quarter" idx="10"/>
          </p:nvPr>
        </p:nvSpPr>
        <p:spPr>
          <a:xfrm>
            <a:off x="7086600" y="0"/>
            <a:ext cx="2057400" cy="6858000"/>
          </a:xfrm>
        </p:spPr>
        <p:txBody>
          <a:bodyPr/>
          <a:lstStyle/>
          <a:p>
            <a:pPr lvl="0"/>
            <a:endParaRPr lang="en-US" noProof="0"/>
          </a:p>
        </p:txBody>
      </p:sp>
    </p:spTree>
    <p:extLst>
      <p:ext uri="{BB962C8B-B14F-4D97-AF65-F5344CB8AC3E}">
        <p14:creationId xmlns:p14="http://schemas.microsoft.com/office/powerpoint/2010/main" val="42361323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99414A09-0B2C-43B7-AFB7-197DCD2E51ED}" type="datetimeFigureOut">
              <a:rPr lang="en-US" smtClean="0">
                <a:solidFill>
                  <a:prstClr val="white"/>
                </a:solidFill>
                <a:latin typeface="Arial" panose="020B0604020202020204" pitchFamily="34" charset="0"/>
                <a:cs typeface="Arial" panose="020B0604020202020204" pitchFamily="34" charset="0"/>
              </a:rPr>
              <a:pPr fontAlgn="base">
                <a:spcBef>
                  <a:spcPct val="0"/>
                </a:spcBef>
                <a:spcAft>
                  <a:spcPct val="0"/>
                </a:spcAft>
              </a:pPr>
              <a:t>10/8/2015</a:t>
            </a:fld>
            <a:endParaRPr lang="en-US">
              <a:solidFill>
                <a:prstClr val="white"/>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1118E99A-6944-49E8-8F00-D453A227CFE4}" type="slidenum">
              <a:rPr lang="en-US" smtClean="0"/>
              <a:pPr/>
              <a:t>‹#›</a:t>
            </a:fld>
            <a:endParaRPr lang="en-US"/>
          </a:p>
        </p:txBody>
      </p:sp>
    </p:spTree>
    <p:extLst>
      <p:ext uri="{BB962C8B-B14F-4D97-AF65-F5344CB8AC3E}">
        <p14:creationId xmlns:p14="http://schemas.microsoft.com/office/powerpoint/2010/main" val="1248649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fontAlgn="base">
              <a:spcBef>
                <a:spcPct val="0"/>
              </a:spcBef>
              <a:spcAft>
                <a:spcPct val="0"/>
              </a:spcAft>
              <a:defRPr/>
            </a:pPr>
            <a:endParaRPr lang="en-US" sz="3200" dirty="0">
              <a:solidFill>
                <a:prstClr val="white"/>
              </a:solidFill>
              <a:latin typeface="Arial" panose="020B0604020202020204" pitchFamily="34" charset="0"/>
              <a:cs typeface="Arial" charset="0"/>
            </a:endParaRPr>
          </a:p>
        </p:txBody>
      </p:sp>
      <p:sp>
        <p:nvSpPr>
          <p:cNvPr id="5" name="TextBox 4"/>
          <p:cNvSpPr txBox="1"/>
          <p:nvPr userDrawn="1"/>
        </p:nvSpPr>
        <p:spPr>
          <a:xfrm>
            <a:off x="685800" y="2819400"/>
            <a:ext cx="5486400" cy="369888"/>
          </a:xfrm>
          <a:prstGeom prst="rect">
            <a:avLst/>
          </a:prstGeom>
          <a:noFill/>
        </p:spPr>
        <p:txBody>
          <a:bodyPr>
            <a:spAutoFit/>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 name="Title 1"/>
          <p:cNvSpPr>
            <a:spLocks noGrp="1"/>
          </p:cNvSpPr>
          <p:nvPr>
            <p:ph type="ctrTitle"/>
          </p:nvPr>
        </p:nvSpPr>
        <p:spPr>
          <a:xfrm>
            <a:off x="457200" y="685800"/>
            <a:ext cx="6324600" cy="1470025"/>
          </a:xfrm>
        </p:spPr>
        <p:txBody>
          <a:bodyPr>
            <a:noAutofit/>
          </a:bodyPr>
          <a:lstStyle>
            <a:lvl1pPr algn="ctr">
              <a:defRPr sz="3600" b="1" baseline="0">
                <a:solidFill>
                  <a:schemeClr val="tx1"/>
                </a:solidFill>
              </a:defRPr>
            </a:lvl1pPr>
          </a:lstStyle>
          <a:p>
            <a:r>
              <a:rPr lang="en-US" dirty="0" smtClean="0"/>
              <a:t>Click to edit</a:t>
            </a:r>
            <a:endParaRPr lang="en-US" dirty="0"/>
          </a:p>
        </p:txBody>
      </p:sp>
      <p:sp>
        <p:nvSpPr>
          <p:cNvPr id="9" name="Picture Placeholder 8"/>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hasCustomPrompt="1"/>
          </p:nvPr>
        </p:nvSpPr>
        <p:spPr bwMode="auto">
          <a:xfrm>
            <a:off x="381000" y="2209800"/>
            <a:ext cx="64008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indent="-365760" algn="l">
              <a:spcBef>
                <a:spcPts val="1200"/>
              </a:spcBef>
              <a:buFont typeface="Arial" pitchFamily="34" charset="0"/>
              <a:buChar char="•"/>
              <a:defRPr sz="2800" b="0"/>
            </a:lvl1pPr>
          </a:lstStyle>
          <a:p>
            <a:pPr lvl="0"/>
            <a:r>
              <a:rPr lang="en-US" dirty="0" smtClean="0"/>
              <a:t>Click to edit</a:t>
            </a:r>
          </a:p>
        </p:txBody>
      </p:sp>
    </p:spTree>
    <p:extLst>
      <p:ext uri="{BB962C8B-B14F-4D97-AF65-F5344CB8AC3E}">
        <p14:creationId xmlns:p14="http://schemas.microsoft.com/office/powerpoint/2010/main" val="1626936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25DF66-B63A-4D6B-AE02-827DD3081FBD}"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fontAlgn="base">
              <a:spcBef>
                <a:spcPct val="0"/>
              </a:spcBef>
              <a:spcAft>
                <a:spcPct val="0"/>
              </a:spcAft>
              <a:defRPr/>
            </a:pPr>
            <a:endParaRPr lang="en-US" sz="3200" dirty="0">
              <a:solidFill>
                <a:prstClr val="white"/>
              </a:solidFill>
              <a:latin typeface="Arial" panose="020B0604020202020204" pitchFamily="34" charset="0"/>
              <a:cs typeface="Arial" charset="0"/>
            </a:endParaRPr>
          </a:p>
        </p:txBody>
      </p:sp>
      <p:sp>
        <p:nvSpPr>
          <p:cNvPr id="5" name="TextBox 4"/>
          <p:cNvSpPr txBox="1"/>
          <p:nvPr userDrawn="1"/>
        </p:nvSpPr>
        <p:spPr>
          <a:xfrm>
            <a:off x="685800" y="2819400"/>
            <a:ext cx="5486400" cy="369888"/>
          </a:xfrm>
          <a:prstGeom prst="rect">
            <a:avLst/>
          </a:prstGeom>
          <a:noFill/>
        </p:spPr>
        <p:txBody>
          <a:bodyPr>
            <a:spAutoFit/>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 name="Title 1"/>
          <p:cNvSpPr>
            <a:spLocks noGrp="1"/>
          </p:cNvSpPr>
          <p:nvPr>
            <p:ph type="ctrTitle"/>
          </p:nvPr>
        </p:nvSpPr>
        <p:spPr>
          <a:xfrm>
            <a:off x="457200" y="685800"/>
            <a:ext cx="6324600" cy="1470025"/>
          </a:xfrm>
        </p:spPr>
        <p:txBody>
          <a:bodyPr>
            <a:noAutofit/>
          </a:bodyPr>
          <a:lstStyle>
            <a:lvl1pPr algn="ctr">
              <a:defRPr sz="3600" b="1" baseline="0">
                <a:solidFill>
                  <a:schemeClr val="tx1"/>
                </a:solidFill>
              </a:defRPr>
            </a:lvl1pPr>
          </a:lstStyle>
          <a:p>
            <a:r>
              <a:rPr lang="en-US" dirty="0" smtClean="0"/>
              <a:t>Click to edit</a:t>
            </a:r>
            <a:endParaRPr lang="en-US" dirty="0"/>
          </a:p>
        </p:txBody>
      </p:sp>
      <p:sp>
        <p:nvSpPr>
          <p:cNvPr id="9" name="Picture Placeholder 8"/>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hasCustomPrompt="1"/>
          </p:nvPr>
        </p:nvSpPr>
        <p:spPr bwMode="auto">
          <a:xfrm>
            <a:off x="381000" y="2209800"/>
            <a:ext cx="64008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indent="-365760" algn="l">
              <a:spcBef>
                <a:spcPts val="1200"/>
              </a:spcBef>
              <a:buFont typeface="Arial" pitchFamily="34" charset="0"/>
              <a:buChar char="•"/>
              <a:defRPr sz="2800" b="0"/>
            </a:lvl1pPr>
          </a:lstStyle>
          <a:p>
            <a:pPr lvl="0"/>
            <a:r>
              <a:rPr lang="en-US" dirty="0" smtClean="0"/>
              <a:t>Click to edit</a:t>
            </a:r>
          </a:p>
        </p:txBody>
      </p:sp>
    </p:spTree>
    <p:extLst>
      <p:ext uri="{BB962C8B-B14F-4D97-AF65-F5344CB8AC3E}">
        <p14:creationId xmlns:p14="http://schemas.microsoft.com/office/powerpoint/2010/main" val="20251506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fontAlgn="base">
              <a:spcBef>
                <a:spcPct val="0"/>
              </a:spcBef>
              <a:spcAft>
                <a:spcPct val="0"/>
              </a:spcAft>
              <a:defRPr/>
            </a:pPr>
            <a:endParaRPr lang="en-US" sz="3200" dirty="0">
              <a:solidFill>
                <a:prstClr val="white"/>
              </a:solidFill>
              <a:latin typeface="Arial" panose="020B0604020202020204" pitchFamily="34" charset="0"/>
              <a:cs typeface="Arial" charset="0"/>
            </a:endParaRPr>
          </a:p>
        </p:txBody>
      </p:sp>
      <p:sp>
        <p:nvSpPr>
          <p:cNvPr id="5" name="TextBox 4"/>
          <p:cNvSpPr txBox="1"/>
          <p:nvPr userDrawn="1"/>
        </p:nvSpPr>
        <p:spPr>
          <a:xfrm>
            <a:off x="685800" y="2819400"/>
            <a:ext cx="5486400" cy="369888"/>
          </a:xfrm>
          <a:prstGeom prst="rect">
            <a:avLst/>
          </a:prstGeom>
          <a:noFill/>
        </p:spPr>
        <p:txBody>
          <a:bodyPr>
            <a:spAutoFit/>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 name="Title 1"/>
          <p:cNvSpPr>
            <a:spLocks noGrp="1"/>
          </p:cNvSpPr>
          <p:nvPr>
            <p:ph type="ctrTitle"/>
          </p:nvPr>
        </p:nvSpPr>
        <p:spPr>
          <a:xfrm>
            <a:off x="457200" y="685800"/>
            <a:ext cx="6324600" cy="1470025"/>
          </a:xfrm>
        </p:spPr>
        <p:txBody>
          <a:bodyPr>
            <a:noAutofit/>
          </a:bodyPr>
          <a:lstStyle>
            <a:lvl1pPr algn="ctr">
              <a:defRPr sz="3600" b="1" baseline="0">
                <a:solidFill>
                  <a:schemeClr val="tx1"/>
                </a:solidFill>
              </a:defRPr>
            </a:lvl1pPr>
          </a:lstStyle>
          <a:p>
            <a:r>
              <a:rPr lang="en-US" dirty="0" smtClean="0"/>
              <a:t>Click to edit</a:t>
            </a:r>
            <a:endParaRPr lang="en-US" dirty="0"/>
          </a:p>
        </p:txBody>
      </p:sp>
      <p:sp>
        <p:nvSpPr>
          <p:cNvPr id="9" name="Picture Placeholder 8"/>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hasCustomPrompt="1"/>
          </p:nvPr>
        </p:nvSpPr>
        <p:spPr bwMode="auto">
          <a:xfrm>
            <a:off x="381000" y="2209800"/>
            <a:ext cx="64008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indent="-365760" algn="l">
              <a:spcBef>
                <a:spcPts val="1200"/>
              </a:spcBef>
              <a:buFont typeface="Arial" pitchFamily="34" charset="0"/>
              <a:buChar char="•"/>
              <a:defRPr sz="2800" b="0"/>
            </a:lvl1pPr>
          </a:lstStyle>
          <a:p>
            <a:pPr lvl="0"/>
            <a:r>
              <a:rPr lang="en-US" dirty="0" smtClean="0"/>
              <a:t>Click to edit</a:t>
            </a:r>
          </a:p>
        </p:txBody>
      </p:sp>
    </p:spTree>
    <p:extLst>
      <p:ext uri="{BB962C8B-B14F-4D97-AF65-F5344CB8AC3E}">
        <p14:creationId xmlns:p14="http://schemas.microsoft.com/office/powerpoint/2010/main" val="30047924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09BC89-3879-4DAB-A633-457D05D5CD5B}" type="datetimeFigureOut">
              <a:rPr lang="en-US">
                <a:solidFill>
                  <a:prstClr val="black">
                    <a:tint val="75000"/>
                  </a:prstClr>
                </a:solidFill>
              </a:rPr>
              <a:pPr>
                <a:def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159A7B-326F-4F0B-A214-E1FEBCD3753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828813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11C697-352A-4DE7-9FCF-D53E24007374}" type="datetimeFigureOut">
              <a:rPr lang="en-US">
                <a:solidFill>
                  <a:prstClr val="black">
                    <a:tint val="75000"/>
                  </a:prstClr>
                </a:solidFill>
              </a:rPr>
              <a:pPr>
                <a:def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945D57-1DFB-4246-8CBB-CDE851FA567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6506073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5E18F1-D5A1-41DA-9683-FB2FD816113E}" type="datetimeFigureOut">
              <a:rPr lang="en-US">
                <a:solidFill>
                  <a:prstClr val="black">
                    <a:tint val="75000"/>
                  </a:prstClr>
                </a:solidFill>
              </a:rPr>
              <a:pPr>
                <a:def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37E4FE-D16C-4A16-9CCC-894B3750020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002429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462BE56-85C6-4018-BEF2-37FBF6058481}" type="datetimeFigureOut">
              <a:rPr lang="en-US">
                <a:solidFill>
                  <a:prstClr val="black">
                    <a:tint val="75000"/>
                  </a:prstClr>
                </a:solidFill>
              </a:rPr>
              <a:pPr>
                <a:defRPr/>
              </a:pPr>
              <a:t>10/8/2015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4A79E44-7FEB-4566-8893-97347E69F24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5252332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F41F22D-357E-44A5-B881-DC7109C97973}" type="datetimeFigureOut">
              <a:rPr lang="en-US">
                <a:solidFill>
                  <a:prstClr val="black">
                    <a:tint val="75000"/>
                  </a:prstClr>
                </a:solidFill>
              </a:rPr>
              <a:pPr>
                <a:defRPr/>
              </a:pPr>
              <a:t>10/8/2015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B982E53-6D69-4143-A011-F1E927EE537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890701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93E3576-B5F6-43A6-B42D-33857918A08A}" type="datetimeFigureOut">
              <a:rPr lang="en-US">
                <a:solidFill>
                  <a:prstClr val="black">
                    <a:tint val="75000"/>
                  </a:prstClr>
                </a:solidFill>
              </a:rPr>
              <a:pPr>
                <a:defRPr/>
              </a:pPr>
              <a:t>10/8/2015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47A2C53-263B-4165-95C7-C7D6997D36A1}"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947814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AD89F9-8967-4359-AE48-6117943675ED}" type="datetimeFigureOut">
              <a:rPr lang="en-US">
                <a:solidFill>
                  <a:prstClr val="black">
                    <a:tint val="75000"/>
                  </a:prstClr>
                </a:solidFill>
              </a:rPr>
              <a:pPr>
                <a:defRPr/>
              </a:pPr>
              <a:t>10/8/2015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920AEED-3646-4B9C-B3D4-7200893F783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429335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32C9378-3B9B-4396-B1C0-D047DEC30F2F}" type="datetimeFigureOut">
              <a:rPr lang="en-US">
                <a:solidFill>
                  <a:prstClr val="black">
                    <a:tint val="75000"/>
                  </a:prstClr>
                </a:solidFill>
              </a:rPr>
              <a:pPr>
                <a:defRPr/>
              </a:pPr>
              <a:t>10/8/2015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5061595-EF43-4064-AE90-47A13E5C1CC0}"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825819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5DF66-B63A-4D6B-AE02-827DD3081FBD}"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D824ED-620C-4309-A0C0-7E54B7110FAF}" type="datetimeFigureOut">
              <a:rPr lang="en-US">
                <a:solidFill>
                  <a:prstClr val="black">
                    <a:tint val="75000"/>
                  </a:prstClr>
                </a:solidFill>
              </a:rPr>
              <a:pPr>
                <a:defRPr/>
              </a:pPr>
              <a:t>10/8/2015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B6B75A5-4E03-44FA-8621-26587D74A5D2}"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86310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A532D8-C5DA-45B0-B6D5-89A4A0887CAB}" type="datetimeFigureOut">
              <a:rPr lang="en-US">
                <a:solidFill>
                  <a:prstClr val="black">
                    <a:tint val="75000"/>
                  </a:prstClr>
                </a:solidFill>
              </a:rPr>
              <a:pPr>
                <a:def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AA600B-B161-4DD6-926A-F0136A55B754}"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6187893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4938A43-4D06-4069-A66F-D8E024CE225A}" type="datetimeFigureOut">
              <a:rPr lang="en-US">
                <a:solidFill>
                  <a:prstClr val="black">
                    <a:tint val="75000"/>
                  </a:prstClr>
                </a:solidFill>
              </a:rPr>
              <a:pPr>
                <a:def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FCE5B3-CF4B-4D6A-95D9-A3B88BFC993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6668369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2486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2180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8536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2181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4908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2144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575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5DF66-B63A-4D6B-AE02-827DD3081FBD}"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0351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789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5857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8133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4476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8988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094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2982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942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25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09C171-AE69-4AA0-9F53-BE885BDFDBA8}"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784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8976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7373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7868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0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9C171-AE69-4AA0-9F53-BE885BDFDBA8}"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09C171-AE69-4AA0-9F53-BE885BDFDBA8}"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09C171-AE69-4AA0-9F53-BE885BDFDBA8}"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09C171-AE69-4AA0-9F53-BE885BDFDBA8}" type="datetimeFigureOut">
              <a:rPr lang="en-US" smtClean="0"/>
              <a:pPr/>
              <a:t>10/8/2015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3"/>
          <p:cNvSpPr>
            <a:spLocks noGrp="1"/>
          </p:cNvSpPr>
          <p:nvPr>
            <p:ph idx="1"/>
          </p:nvPr>
        </p:nvSpPr>
        <p:spPr>
          <a:xfrm>
            <a:off x="533400" y="1676400"/>
            <a:ext cx="8229600" cy="4343400"/>
          </a:xfrm>
        </p:spPr>
        <p:txBody>
          <a:bodyPr/>
          <a:lstStyle>
            <a:lvl1pPr>
              <a:buFont typeface="Arial" pitchFamily="34" charset="0"/>
              <a:buNone/>
              <a:defRPr/>
            </a:lvl1pPr>
            <a:extLst/>
          </a:lstStyle>
          <a:p>
            <a:pPr lvl="0"/>
            <a:endParaRPr lang="en-US" dirty="0"/>
          </a:p>
        </p:txBody>
      </p:sp>
      <p:sp>
        <p:nvSpPr>
          <p:cNvPr id="12" name="Rectangle 10"/>
          <p:cNvSpPr>
            <a:spLocks noGrp="1"/>
          </p:cNvSpPr>
          <p:nvPr>
            <p:ph type="dt" sz="half" idx="10"/>
          </p:nvPr>
        </p:nvSpPr>
        <p:spPr/>
        <p:txBody>
          <a:bodyPr rtlCol="0"/>
          <a:lstStyle>
            <a:extLst/>
          </a:lstStyle>
          <a:p>
            <a:pPr algn="r"/>
            <a:fld id="{8F67D422-08A8-451B-9A67-21962FC4B660}" type="datetimeFigureOut">
              <a:rPr lang="en-US" sz="1100" smtClean="0"/>
              <a:pPr algn="r"/>
              <a:t>10/8/2015</a:t>
            </a:fld>
            <a:endParaRPr lang="en-US" dirty="0"/>
          </a:p>
        </p:txBody>
      </p:sp>
      <p:sp>
        <p:nvSpPr>
          <p:cNvPr id="27" name="Rectangle 11"/>
          <p:cNvSpPr>
            <a:spLocks noGrp="1"/>
          </p:cNvSpPr>
          <p:nvPr>
            <p:ph type="sldNum" sz="quarter" idx="11"/>
          </p:nvPr>
        </p:nvSpPr>
        <p:spPr/>
        <p:txBody>
          <a:bodyPr rtlCol="0"/>
          <a:lstStyle>
            <a:extLst/>
          </a:lstStyle>
          <a:p>
            <a:fld id="{169B2101-2E9F-420A-91A3-890890D84497}" type="slidenum">
              <a:rPr lang="en-US" sz="1200" smtClean="0"/>
              <a:pPr/>
              <a:t>‹#›</a:t>
            </a:fld>
            <a:endParaRPr lang="en-US" dirty="0"/>
          </a:p>
        </p:txBody>
      </p:sp>
      <p:sp>
        <p:nvSpPr>
          <p:cNvPr id="4" name="Rectangle 12"/>
          <p:cNvSpPr>
            <a:spLocks noGrp="1"/>
          </p:cNvSpPr>
          <p:nvPr>
            <p:ph type="ftr" sz="quarter" idx="12"/>
          </p:nvPr>
        </p:nvSpPr>
        <p:spPr/>
        <p:txBody>
          <a:bodyPr rtlCol="0"/>
          <a:lstStyle>
            <a:extLst/>
          </a:lstStyle>
          <a:p>
            <a:endParaRPr lang="en-US" dirty="0"/>
          </a:p>
        </p:txBody>
      </p:sp>
      <p:sp>
        <p:nvSpPr>
          <p:cNvPr id="28" name="Rectangle 14"/>
          <p:cNvSpPr>
            <a:spLocks noGrp="1"/>
          </p:cNvSpPr>
          <p:nvPr>
            <p:ph type="title"/>
          </p:nvPr>
        </p:nvSpPr>
        <p:spPr>
          <a:xfrm>
            <a:off x="533400" y="533400"/>
            <a:ext cx="8229600" cy="838200"/>
          </a:xfrm>
        </p:spPr>
        <p:txBody>
          <a:bodyPr rtlCol="0" anchor="b"/>
          <a:lstStyle>
            <a:extLst/>
          </a:lstStyle>
          <a:p>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09C171-AE69-4AA0-9F53-BE885BDFDBA8}" type="datetimeFigureOut">
              <a:rPr lang="en-US" smtClean="0"/>
              <a:pPr/>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09C171-AE69-4AA0-9F53-BE885BDFDBA8}" type="datetimeFigureOut">
              <a:rPr lang="en-US" smtClean="0"/>
              <a:pPr/>
              <a:t>10/8/2015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09C171-AE69-4AA0-9F53-BE885BDFDBA8}"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09C171-AE69-4AA0-9F53-BE885BDFDBA8}"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9C171-AE69-4AA0-9F53-BE885BDFDBA8}"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9C171-AE69-4AA0-9F53-BE885BDFDBA8}"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CFDF7-546C-4333-9627-FA538F0CD178}"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94A036-3F6F-4B07-AD32-F852A2B07C1B}"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4A036-3F6F-4B07-AD32-F852A2B07C1B}"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94A036-3F6F-4B07-AD32-F852A2B07C1B}"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94A036-3F6F-4B07-AD32-F852A2B07C1B}"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fontAlgn="auto">
              <a:spcAft>
                <a:spcPts val="0"/>
              </a:spcAft>
              <a:defRPr/>
            </a:pPr>
            <a:endParaRPr lang="en-US" sz="3200" dirty="0">
              <a:solidFill>
                <a:prstClr val="white"/>
              </a:solidFill>
              <a:latin typeface="Calibri"/>
              <a:cs typeface="Arial" charset="0"/>
            </a:endParaRPr>
          </a:p>
        </p:txBody>
      </p:sp>
      <p:sp>
        <p:nvSpPr>
          <p:cNvPr id="5" name="TextBox 4"/>
          <p:cNvSpPr txBox="1">
            <a:spLocks noChangeArrowheads="1"/>
          </p:cNvSpPr>
          <p:nvPr userDrawn="1"/>
        </p:nvSpPr>
        <p:spPr bwMode="auto">
          <a:xfrm>
            <a:off x="685800" y="2819400"/>
            <a:ext cx="5486400" cy="369888"/>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a:solidFill>
                <a:srgbClr val="000000"/>
              </a:solidFill>
            </a:endParaRPr>
          </a:p>
        </p:txBody>
      </p:sp>
      <p:sp>
        <p:nvSpPr>
          <p:cNvPr id="2" name="Title 1"/>
          <p:cNvSpPr>
            <a:spLocks noGrp="1"/>
          </p:cNvSpPr>
          <p:nvPr>
            <p:ph type="ctrTitle"/>
          </p:nvPr>
        </p:nvSpPr>
        <p:spPr>
          <a:xfrm>
            <a:off x="381000" y="685800"/>
            <a:ext cx="8229600" cy="1470025"/>
          </a:xfrm>
        </p:spPr>
        <p:txBody>
          <a:bodyPr>
            <a:noAutofit/>
          </a:bodyPr>
          <a:lstStyle>
            <a:lvl1pPr algn="ctr">
              <a:defRPr sz="3600" b="1" baseline="0">
                <a:solidFill>
                  <a:schemeClr val="tx1"/>
                </a:solidFill>
              </a:defRPr>
            </a:lvl1pPr>
          </a:lstStyle>
          <a:p>
            <a:r>
              <a:rPr lang="en-US" dirty="0" smtClean="0"/>
              <a:t>Click to edit Master title style</a:t>
            </a:r>
            <a:endParaRPr lang="en-US" dirty="0"/>
          </a:p>
        </p:txBody>
      </p:sp>
      <p:sp>
        <p:nvSpPr>
          <p:cNvPr id="6" name="Text Placeholder 2"/>
          <p:cNvSpPr>
            <a:spLocks noGrp="1"/>
          </p:cNvSpPr>
          <p:nvPr>
            <p:ph idx="1"/>
          </p:nvPr>
        </p:nvSpPr>
        <p:spPr bwMode="auto">
          <a:xfrm>
            <a:off x="381000" y="2209800"/>
            <a:ext cx="82296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2479178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94A036-3F6F-4B07-AD32-F852A2B07C1B}" type="datetimeFigureOut">
              <a:rPr lang="en-US" smtClean="0"/>
              <a:pPr/>
              <a:t>10/8/2015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94A036-3F6F-4B07-AD32-F852A2B07C1B}" type="datetimeFigureOut">
              <a:rPr lang="en-US" smtClean="0"/>
              <a:pPr/>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4A036-3F6F-4B07-AD32-F852A2B07C1B}" type="datetimeFigureOut">
              <a:rPr lang="en-US" smtClean="0"/>
              <a:pPr/>
              <a:t>10/8/2015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94A036-3F6F-4B07-AD32-F852A2B07C1B}"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94A036-3F6F-4B07-AD32-F852A2B07C1B}"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4A036-3F6F-4B07-AD32-F852A2B07C1B}"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94A036-3F6F-4B07-AD32-F852A2B07C1B}"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F9E3A-10FB-46C3-BCA0-21DD894FD829}"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6400800" cy="1143000"/>
          </a:xfrm>
        </p:spPr>
        <p:txBody>
          <a:bodyPr/>
          <a:lstStyle>
            <a:lvl1pPr>
              <a:defRPr sz="5400"/>
            </a:lvl1pPr>
          </a:lstStyle>
          <a:p>
            <a:r>
              <a:rPr lang="en-US" dirty="0" smtClean="0"/>
              <a:t>Click to edit Master title style</a:t>
            </a:r>
            <a:endParaRPr lang="en-US" dirty="0"/>
          </a:p>
        </p:txBody>
      </p:sp>
      <p:sp>
        <p:nvSpPr>
          <p:cNvPr id="4" name="Text Placeholder 2"/>
          <p:cNvSpPr>
            <a:spLocks noGrp="1"/>
          </p:cNvSpPr>
          <p:nvPr>
            <p:ph idx="1"/>
          </p:nvPr>
        </p:nvSpPr>
        <p:spPr bwMode="auto">
          <a:xfrm>
            <a:off x="457200" y="4572000"/>
            <a:ext cx="6400800" cy="1219200"/>
          </a:xfrm>
          <a:prstGeom prst="rect">
            <a:avLst/>
          </a:prstGeom>
          <a:noFill/>
          <a:ln w="9525">
            <a:noFill/>
            <a:miter lim="800000"/>
            <a:headEnd/>
            <a:tailEnd/>
          </a:ln>
        </p:spPr>
        <p:txBody>
          <a:bodyPr/>
          <a:lstStyle>
            <a:lvl1pPr algn="ctr">
              <a:defRPr sz="3200" b="0" baseline="0"/>
            </a:lvl1pPr>
          </a:lstStyle>
          <a:p>
            <a:pPr lvl="0"/>
            <a:r>
              <a:rPr lang="en-US" dirty="0" smtClean="0"/>
              <a:t>Click to edit Master text styles</a:t>
            </a:r>
          </a:p>
        </p:txBody>
      </p:sp>
      <p:sp>
        <p:nvSpPr>
          <p:cNvPr id="5" name="Text Placeholder 2"/>
          <p:cNvSpPr>
            <a:spLocks noGrp="1"/>
          </p:cNvSpPr>
          <p:nvPr>
            <p:ph idx="11"/>
          </p:nvPr>
        </p:nvSpPr>
        <p:spPr bwMode="auto">
          <a:xfrm>
            <a:off x="457200" y="2514601"/>
            <a:ext cx="6400800" cy="1981200"/>
          </a:xfrm>
          <a:prstGeom prst="rect">
            <a:avLst/>
          </a:prstGeom>
          <a:noFill/>
          <a:ln w="9525">
            <a:noFill/>
            <a:miter lim="800000"/>
            <a:headEnd/>
            <a:tailEnd/>
          </a:ln>
        </p:spPr>
        <p:txBody>
          <a:bodyPr/>
          <a:lstStyle>
            <a:lvl1pPr algn="ctr">
              <a:buNone/>
              <a:defRPr sz="3600" b="1"/>
            </a:lvl1pPr>
          </a:lstStyle>
          <a:p>
            <a:pPr lvl="0"/>
            <a:r>
              <a:rPr lang="en-US" dirty="0" smtClean="0"/>
              <a:t>Click to edit Master text styles</a:t>
            </a:r>
          </a:p>
        </p:txBody>
      </p:sp>
      <p:sp>
        <p:nvSpPr>
          <p:cNvPr id="7" name="Picture Placeholder 6"/>
          <p:cNvSpPr>
            <a:spLocks noGrp="1"/>
          </p:cNvSpPr>
          <p:nvPr>
            <p:ph type="pic" sz="quarter" idx="12"/>
          </p:nvPr>
        </p:nvSpPr>
        <p:spPr>
          <a:xfrm>
            <a:off x="7086600" y="0"/>
            <a:ext cx="2057400" cy="6858000"/>
          </a:xfrm>
        </p:spPr>
        <p:txBody>
          <a:bodyPr/>
          <a:lstStyle/>
          <a:p>
            <a:pPr lvl="0"/>
            <a:endParaRPr lang="en-US" noProof="0"/>
          </a:p>
        </p:txBody>
      </p:sp>
      <p:sp>
        <p:nvSpPr>
          <p:cNvPr id="6" name="Slide Number Placeholder 5"/>
          <p:cNvSpPr>
            <a:spLocks noGrp="1"/>
          </p:cNvSpPr>
          <p:nvPr>
            <p:ph type="sldNum" sz="quarter" idx="13"/>
          </p:nvPr>
        </p:nvSpPr>
        <p:spPr/>
        <p:txBody>
          <a:bodyPr/>
          <a:lstStyle>
            <a:lvl1pPr>
              <a:defRPr/>
            </a:lvl1pPr>
          </a:lstStyle>
          <a:p>
            <a:fld id="{B858D024-7B21-4B8E-80DC-A4EDA2CB5CBE}" type="slidenum">
              <a:rPr lang="en-US" altLang="en-US"/>
              <a:pPr/>
              <a:t>‹#›</a:t>
            </a:fld>
            <a:endParaRPr lang="en-US" altLang="en-US"/>
          </a:p>
        </p:txBody>
      </p:sp>
    </p:spTree>
    <p:extLst>
      <p:ext uri="{BB962C8B-B14F-4D97-AF65-F5344CB8AC3E}">
        <p14:creationId xmlns:p14="http://schemas.microsoft.com/office/powerpoint/2010/main" val="1479811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7" name="TextBox 4"/>
          <p:cNvSpPr txBox="1">
            <a:spLocks noChangeArrowheads="1"/>
          </p:cNvSpPr>
          <p:nvPr userDrawn="1"/>
        </p:nvSpPr>
        <p:spPr bwMode="auto">
          <a:xfrm>
            <a:off x="685800" y="2819400"/>
            <a:ext cx="5486400" cy="369888"/>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457200" y="685800"/>
            <a:ext cx="6324600" cy="1470025"/>
          </a:xfrm>
        </p:spPr>
        <p:txBody>
          <a:bodyPr>
            <a:noAutofit/>
          </a:bodyPr>
          <a:lstStyle>
            <a:lvl1pPr algn="ctr">
              <a:defRPr sz="3600" b="1" baseline="0">
                <a:solidFill>
                  <a:schemeClr val="tx1"/>
                </a:solidFill>
              </a:defRPr>
            </a:lvl1pPr>
          </a:lstStyle>
          <a:p>
            <a:r>
              <a:rPr lang="en-US" dirty="0" smtClean="0"/>
              <a:t>Click to edit</a:t>
            </a:r>
            <a:endParaRPr lang="en-US" dirty="0"/>
          </a:p>
        </p:txBody>
      </p:sp>
      <p:sp>
        <p:nvSpPr>
          <p:cNvPr id="9" name="Picture Placeholder 8"/>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p:nvPr>
        </p:nvSpPr>
        <p:spPr bwMode="auto">
          <a:xfrm>
            <a:off x="381000" y="2209800"/>
            <a:ext cx="64008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784976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itle 1"/>
          <p:cNvSpPr>
            <a:spLocks noGrp="1"/>
          </p:cNvSpPr>
          <p:nvPr>
            <p:ph type="title"/>
          </p:nvPr>
        </p:nvSpPr>
        <p:spPr>
          <a:xfrm>
            <a:off x="457200" y="914400"/>
            <a:ext cx="6400800" cy="1219200"/>
          </a:xfrm>
        </p:spPr>
        <p:txBody>
          <a:bodyPr/>
          <a:lstStyle>
            <a:lvl1pPr algn="ctr">
              <a:defRPr b="1" baseline="0">
                <a:solidFill>
                  <a:schemeClr val="tx1"/>
                </a:solidFill>
              </a:defRPr>
            </a:lvl1pPr>
          </a:lstStyle>
          <a:p>
            <a:r>
              <a:rPr lang="en-US" dirty="0" smtClean="0"/>
              <a:t>Click to edit</a:t>
            </a:r>
            <a:endParaRPr lang="en-US" dirty="0"/>
          </a:p>
        </p:txBody>
      </p:sp>
      <p:sp>
        <p:nvSpPr>
          <p:cNvPr id="7" name="Picture Placeholder 6"/>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p:nvPr>
        </p:nvSpPr>
        <p:spPr bwMode="auto">
          <a:xfrm>
            <a:off x="457200" y="2209800"/>
            <a:ext cx="64008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257366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25DF66-B63A-4D6B-AE02-827DD3081FBD}"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extBox 4"/>
          <p:cNvSpPr txBox="1">
            <a:spLocks noChangeArrowheads="1"/>
          </p:cNvSpPr>
          <p:nvPr userDrawn="1"/>
        </p:nvSpPr>
        <p:spPr bwMode="auto">
          <a:xfrm>
            <a:off x="685800" y="2819400"/>
            <a:ext cx="5486400" cy="369888"/>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381000" y="685800"/>
            <a:ext cx="8229600" cy="1470025"/>
          </a:xfrm>
        </p:spPr>
        <p:txBody>
          <a:bodyPr>
            <a:noAutofit/>
          </a:bodyPr>
          <a:lstStyle>
            <a:lvl1pPr algn="ctr">
              <a:defRPr sz="3600" b="1" baseline="0">
                <a:solidFill>
                  <a:schemeClr val="tx1"/>
                </a:solidFill>
              </a:defRPr>
            </a:lvl1pPr>
          </a:lstStyle>
          <a:p>
            <a:r>
              <a:rPr lang="en-US" dirty="0" smtClean="0"/>
              <a:t>Click to edit Master title style</a:t>
            </a:r>
            <a:endParaRPr lang="en-US" dirty="0"/>
          </a:p>
        </p:txBody>
      </p:sp>
      <p:sp>
        <p:nvSpPr>
          <p:cNvPr id="6" name="Text Placeholder 2"/>
          <p:cNvSpPr>
            <a:spLocks noGrp="1"/>
          </p:cNvSpPr>
          <p:nvPr>
            <p:ph idx="1"/>
          </p:nvPr>
        </p:nvSpPr>
        <p:spPr bwMode="auto">
          <a:xfrm>
            <a:off x="381000" y="2209800"/>
            <a:ext cx="82296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2140809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itle 1"/>
          <p:cNvSpPr>
            <a:spLocks noGrp="1"/>
          </p:cNvSpPr>
          <p:nvPr>
            <p:ph type="title"/>
          </p:nvPr>
        </p:nvSpPr>
        <p:spPr>
          <a:xfrm>
            <a:off x="457200" y="990600"/>
            <a:ext cx="6400800" cy="4419600"/>
          </a:xfrm>
        </p:spPr>
        <p:txBody>
          <a:bodyPr/>
          <a:lstStyle>
            <a:lvl1pPr algn="ctr">
              <a:defRPr b="1" baseline="0">
                <a:solidFill>
                  <a:schemeClr val="tx1"/>
                </a:solidFill>
              </a:defRPr>
            </a:lvl1pPr>
          </a:lstStyle>
          <a:p>
            <a:r>
              <a:rPr lang="en-US" dirty="0" smtClean="0"/>
              <a:t>Click to edit Master title style</a:t>
            </a:r>
            <a:endParaRPr lang="en-US" dirty="0"/>
          </a:p>
        </p:txBody>
      </p:sp>
      <p:sp>
        <p:nvSpPr>
          <p:cNvPr id="7" name="Picture Placeholder 6"/>
          <p:cNvSpPr>
            <a:spLocks noGrp="1"/>
          </p:cNvSpPr>
          <p:nvPr>
            <p:ph type="pic" sz="quarter" idx="10"/>
          </p:nvPr>
        </p:nvSpPr>
        <p:spPr>
          <a:xfrm>
            <a:off x="7086600" y="0"/>
            <a:ext cx="2057400" cy="6858000"/>
          </a:xfrm>
        </p:spPr>
        <p:txBody>
          <a:bodyPr/>
          <a:lstStyle/>
          <a:p>
            <a:pPr lvl="0"/>
            <a:endParaRPr lang="en-US" noProof="0"/>
          </a:p>
        </p:txBody>
      </p:sp>
    </p:spTree>
    <p:extLst>
      <p:ext uri="{BB962C8B-B14F-4D97-AF65-F5344CB8AC3E}">
        <p14:creationId xmlns:p14="http://schemas.microsoft.com/office/powerpoint/2010/main" val="3654601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cs typeface="Arial" charset="0"/>
              </a:defRPr>
            </a:lvl1pPr>
          </a:lstStyle>
          <a:p>
            <a:pPr fontAlgn="base">
              <a:spcBef>
                <a:spcPct val="0"/>
              </a:spcBef>
              <a:spcAft>
                <a:spcPct val="0"/>
              </a:spcAft>
              <a:defRPr/>
            </a:pPr>
            <a:fld id="{B23CDD5F-6622-48EA-B1EE-D2A89B5C0E42}" type="datetimeFigureOut">
              <a:rPr lang="en-US"/>
              <a:pPr fontAlgn="base">
                <a:spcBef>
                  <a:spcPct val="0"/>
                </a:spcBef>
                <a:spcAft>
                  <a:spcPct val="0"/>
                </a:spcAft>
                <a:defRPr/>
              </a:pPr>
              <a:t>10/8/2015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cs typeface="Arial" charset="0"/>
              </a:defRPr>
            </a:lvl1pPr>
          </a:lstStyle>
          <a:p>
            <a:pPr fontAlgn="base">
              <a:spcBef>
                <a:spcPct val="0"/>
              </a:spcBef>
              <a:spcAft>
                <a:spcPct val="0"/>
              </a:spcAft>
              <a:defRPr/>
            </a:pPr>
            <a:endParaRPr lang="en-US"/>
          </a:p>
        </p:txBody>
      </p:sp>
      <p:sp>
        <p:nvSpPr>
          <p:cNvPr id="4" name="Slide Number Placeholder 3"/>
          <p:cNvSpPr>
            <a:spLocks noGrp="1"/>
          </p:cNvSpPr>
          <p:nvPr>
            <p:ph type="sldNum" sz="quarter" idx="12"/>
          </p:nvPr>
        </p:nvSpPr>
        <p:spPr/>
        <p:txBody>
          <a:bodyPr/>
          <a:lstStyle>
            <a:lvl1pPr>
              <a:defRPr/>
            </a:lvl1pPr>
          </a:lstStyle>
          <a:p>
            <a:fld id="{0583A012-BF4B-4CBD-A514-A7C9BC150293}" type="slidenum">
              <a:rPr lang="en-US" altLang="en-US"/>
              <a:pPr/>
              <a:t>‹#›</a:t>
            </a:fld>
            <a:endParaRPr lang="en-US" altLang="en-US"/>
          </a:p>
        </p:txBody>
      </p:sp>
    </p:spTree>
    <p:extLst>
      <p:ext uri="{BB962C8B-B14F-4D97-AF65-F5344CB8AC3E}">
        <p14:creationId xmlns:p14="http://schemas.microsoft.com/office/powerpoint/2010/main" val="3238093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white"/>
                </a:solidFill>
              </a:defRPr>
            </a:lvl1pPr>
          </a:lstStyle>
          <a:p>
            <a:pPr fontAlgn="base">
              <a:spcBef>
                <a:spcPct val="0"/>
              </a:spcBef>
              <a:spcAft>
                <a:spcPct val="0"/>
              </a:spcAft>
              <a:defRPr/>
            </a:pPr>
            <a:fld id="{565F0E88-A40E-4756-86F4-FE56DE844FD5}" type="datetimeFigureOut">
              <a:rPr lang="en-US">
                <a:latin typeface="Arial" panose="020B0604020202020204" pitchFamily="34" charset="0"/>
                <a:cs typeface="Arial" panose="020B0604020202020204" pitchFamily="34" charset="0"/>
              </a:rPr>
              <a:pPr fontAlgn="base">
                <a:spcBef>
                  <a:spcPct val="0"/>
                </a:spcBef>
                <a:spcAft>
                  <a:spcPct val="0"/>
                </a:spcAft>
                <a:defRPr/>
              </a:pPr>
              <a:t>10/8/2015</a:t>
            </a:fld>
            <a:endParaRPr lang="en-US">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white"/>
                </a:solidFill>
              </a:defRPr>
            </a:lvl1pPr>
          </a:lstStyle>
          <a:p>
            <a:pPr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fld id="{F6453F44-40D4-4421-A322-5ADE45EC3E95}" type="slidenum">
              <a:rPr lang="en-US" altLang="en-US"/>
              <a:pPr/>
              <a:t>‹#›</a:t>
            </a:fld>
            <a:endParaRPr lang="en-US" altLang="en-US"/>
          </a:p>
        </p:txBody>
      </p:sp>
    </p:spTree>
    <p:extLst>
      <p:ext uri="{BB962C8B-B14F-4D97-AF65-F5344CB8AC3E}">
        <p14:creationId xmlns:p14="http://schemas.microsoft.com/office/powerpoint/2010/main" val="4144096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fontAlgn="base">
              <a:spcBef>
                <a:spcPct val="0"/>
              </a:spcBef>
              <a:spcAft>
                <a:spcPct val="0"/>
              </a:spcAft>
              <a:defRPr/>
            </a:pPr>
            <a:endParaRPr lang="en-US" sz="3200" dirty="0">
              <a:solidFill>
                <a:prstClr val="white"/>
              </a:solidFill>
              <a:latin typeface="Arial" panose="020B0604020202020204" pitchFamily="34" charset="0"/>
              <a:cs typeface="Arial" charset="0"/>
            </a:endParaRPr>
          </a:p>
        </p:txBody>
      </p:sp>
      <p:sp>
        <p:nvSpPr>
          <p:cNvPr id="7" name="TextBox 4"/>
          <p:cNvSpPr txBox="1">
            <a:spLocks noChangeArrowheads="1"/>
          </p:cNvSpPr>
          <p:nvPr userDrawn="1"/>
        </p:nvSpPr>
        <p:spPr bwMode="auto">
          <a:xfrm>
            <a:off x="685800" y="2819400"/>
            <a:ext cx="5486400" cy="369888"/>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457200" y="685800"/>
            <a:ext cx="6324600" cy="1470025"/>
          </a:xfrm>
        </p:spPr>
        <p:txBody>
          <a:bodyPr>
            <a:noAutofit/>
          </a:bodyPr>
          <a:lstStyle>
            <a:lvl1pPr algn="ctr">
              <a:defRPr sz="3600" b="1" baseline="0">
                <a:solidFill>
                  <a:schemeClr val="tx1"/>
                </a:solidFill>
              </a:defRPr>
            </a:lvl1pPr>
          </a:lstStyle>
          <a:p>
            <a:r>
              <a:rPr lang="en-US" dirty="0" smtClean="0"/>
              <a:t>Click to edit</a:t>
            </a:r>
            <a:endParaRPr lang="en-US" dirty="0"/>
          </a:p>
        </p:txBody>
      </p:sp>
      <p:sp>
        <p:nvSpPr>
          <p:cNvPr id="9" name="Picture Placeholder 8"/>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p:nvPr>
        </p:nvSpPr>
        <p:spPr bwMode="auto">
          <a:xfrm>
            <a:off x="381000" y="2209800"/>
            <a:ext cx="64008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1265109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fontAlgn="base">
              <a:spcBef>
                <a:spcPct val="0"/>
              </a:spcBef>
              <a:spcAft>
                <a:spcPct val="0"/>
              </a:spcAft>
              <a:defRPr/>
            </a:pPr>
            <a:endParaRPr lang="en-US" sz="3200" dirty="0">
              <a:solidFill>
                <a:prstClr val="white"/>
              </a:solidFill>
              <a:latin typeface="Arial" panose="020B0604020202020204" pitchFamily="34" charset="0"/>
              <a:cs typeface="Arial" charset="0"/>
            </a:endParaRPr>
          </a:p>
        </p:txBody>
      </p:sp>
      <p:sp>
        <p:nvSpPr>
          <p:cNvPr id="7" name="TextBox 4"/>
          <p:cNvSpPr txBox="1">
            <a:spLocks noChangeArrowheads="1"/>
          </p:cNvSpPr>
          <p:nvPr userDrawn="1"/>
        </p:nvSpPr>
        <p:spPr bwMode="auto">
          <a:xfrm>
            <a:off x="685800" y="2819400"/>
            <a:ext cx="5486400" cy="369888"/>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457200" y="685800"/>
            <a:ext cx="6324600" cy="1470025"/>
          </a:xfrm>
        </p:spPr>
        <p:txBody>
          <a:bodyPr>
            <a:noAutofit/>
          </a:bodyPr>
          <a:lstStyle>
            <a:lvl1pPr algn="ctr">
              <a:defRPr sz="3600" b="1" baseline="0">
                <a:solidFill>
                  <a:schemeClr val="tx1"/>
                </a:solidFill>
              </a:defRPr>
            </a:lvl1pPr>
          </a:lstStyle>
          <a:p>
            <a:r>
              <a:rPr lang="en-US" dirty="0" smtClean="0"/>
              <a:t>Click to edit</a:t>
            </a:r>
            <a:endParaRPr lang="en-US" dirty="0"/>
          </a:p>
        </p:txBody>
      </p:sp>
      <p:sp>
        <p:nvSpPr>
          <p:cNvPr id="9" name="Picture Placeholder 8"/>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p:nvPr>
        </p:nvSpPr>
        <p:spPr bwMode="auto">
          <a:xfrm>
            <a:off x="381000" y="2209800"/>
            <a:ext cx="64008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3550339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2" name="Rectangle 3"/>
          <p:cNvSpPr>
            <a:spLocks noGrp="1"/>
          </p:cNvSpPr>
          <p:nvPr>
            <p:ph type="subTitle" idx="1"/>
          </p:nvPr>
        </p:nvSpPr>
        <p:spPr>
          <a:xfrm>
            <a:off x="838200" y="3810000"/>
            <a:ext cx="7717302" cy="1066800"/>
          </a:xfrm>
        </p:spPr>
        <p:txBody>
          <a:bodyPr>
            <a:normAutofit/>
          </a:bodyPr>
          <a:lstStyle>
            <a:lvl1pPr marL="0" indent="0" algn="l">
              <a:lnSpc>
                <a:spcPts val="3800"/>
              </a:lnSpc>
              <a:buNone/>
              <a:defRPr sz="3600">
                <a:solidFill>
                  <a:schemeClr val="accent1">
                    <a:lumMod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edit Master subtitle style</a:t>
            </a:r>
            <a:endParaRPr lang="en-US" dirty="0"/>
          </a:p>
        </p:txBody>
      </p:sp>
      <p:sp>
        <p:nvSpPr>
          <p:cNvPr id="19" name="Rectangle 34"/>
          <p:cNvSpPr>
            <a:spLocks noGrp="1"/>
          </p:cNvSpPr>
          <p:nvPr>
            <p:ph type="dt" sz="half" idx="10"/>
          </p:nvPr>
        </p:nvSpPr>
        <p:spPr/>
        <p:txBody>
          <a:bodyPr rtlCol="0"/>
          <a:lstStyle>
            <a:extLst/>
          </a:lstStyle>
          <a:p>
            <a:pPr algn="r"/>
            <a:fld id="{8F67D422-08A8-451B-9A67-21962FC4B660}" type="datetimeFigureOut">
              <a:rPr lang="en-US" smtClean="0">
                <a:solidFill>
                  <a:prstClr val="white"/>
                </a:solidFill>
              </a:rPr>
              <a:pPr algn="r"/>
              <a:t>10/8/2015</a:t>
            </a:fld>
            <a:endParaRPr lang="en-US" dirty="0">
              <a:solidFill>
                <a:prstClr val="white"/>
              </a:solidFill>
            </a:endParaRPr>
          </a:p>
        </p:txBody>
      </p:sp>
      <p:sp>
        <p:nvSpPr>
          <p:cNvPr id="25" name="Rectangle 35"/>
          <p:cNvSpPr>
            <a:spLocks noGrp="1"/>
          </p:cNvSpPr>
          <p:nvPr>
            <p:ph type="sldNum" sz="quarter" idx="11"/>
          </p:nvPr>
        </p:nvSpPr>
        <p:spPr/>
        <p:txBody>
          <a:bodyPr rtlCol="0"/>
          <a:lstStyle>
            <a:extLst/>
          </a:lstStyle>
          <a:p>
            <a:fld id="{169B2101-2E9F-420A-91A3-890890D84497}" type="slidenum">
              <a:rPr lang="en-US" smtClean="0">
                <a:solidFill>
                  <a:prstClr val="white"/>
                </a:solidFill>
              </a:rPr>
              <a:pPr/>
              <a:t>‹#›</a:t>
            </a:fld>
            <a:endParaRPr lang="en-US">
              <a:solidFill>
                <a:prstClr val="white"/>
              </a:solidFill>
            </a:endParaRPr>
          </a:p>
        </p:txBody>
      </p:sp>
      <p:sp>
        <p:nvSpPr>
          <p:cNvPr id="31" name="Rectangle 36"/>
          <p:cNvSpPr>
            <a:spLocks noGrp="1"/>
          </p:cNvSpPr>
          <p:nvPr>
            <p:ph type="ftr" sz="quarter" idx="12"/>
          </p:nvPr>
        </p:nvSpPr>
        <p:spPr/>
        <p:txBody>
          <a:bodyPr rtlCol="0"/>
          <a:lstStyle>
            <a:extLst/>
          </a:lstStyle>
          <a:p>
            <a:r>
              <a:rPr dirty="0">
                <a:solidFill>
                  <a:prstClr val="white"/>
                </a:solidFill>
              </a:rPr>
              <a:t>Title of the Presentation</a:t>
            </a:r>
          </a:p>
        </p:txBody>
      </p:sp>
      <p:sp>
        <p:nvSpPr>
          <p:cNvPr id="33" name="Rectangle 32"/>
          <p:cNvSpPr>
            <a:spLocks noGrp="1"/>
          </p:cNvSpPr>
          <p:nvPr>
            <p:ph type="title" hasCustomPrompt="1"/>
          </p:nvPr>
        </p:nvSpPr>
        <p:spPr>
          <a:xfrm>
            <a:off x="762000" y="609600"/>
            <a:ext cx="7315200" cy="2895600"/>
          </a:xfrm>
          <a:effectLst/>
          <a:scene3d>
            <a:camera prst="orthographicFront"/>
            <a:lightRig rig="threePt" dir="t"/>
          </a:scene3d>
          <a:sp3d/>
        </p:spPr>
        <p:txBody>
          <a:bodyPr vert="horz" anchor="ctr">
            <a:normAutofit/>
          </a:bodyPr>
          <a:lstStyle>
            <a:lvl1pPr algn="l">
              <a:lnSpc>
                <a:spcPct val="100000"/>
              </a:lnSpc>
              <a:defRPr kumimoji="0" lang="en-US" sz="7200" b="1" i="0" u="none" strike="noStrike" kern="0" cap="none" spc="0" normalizeH="0" baseline="0" noProof="0" dirty="0" smtClean="0">
                <a:ln w="0">
                  <a:noFill/>
                  <a:prstDash val="solid"/>
                </a:ln>
                <a:solidFill>
                  <a:schemeClr val="bg1"/>
                </a:solidFill>
                <a:effectLst>
                  <a:outerShdw blurRad="23036" dist="23036" dir="5400000" algn="tl">
                    <a:srgbClr val="656565">
                      <a:alpha val="65000"/>
                    </a:srgbClr>
                  </a:outerShdw>
                </a:effectLst>
                <a:uLnTx/>
                <a:uFillTx/>
                <a:latin typeface="+mj-lt"/>
                <a:ea typeface="+mj-ea"/>
                <a:cs typeface="+mj-cs"/>
              </a:defRPr>
            </a:lvl1pPr>
            <a:extLst/>
          </a:lstStyle>
          <a:p>
            <a:r>
              <a:rPr lang="en-US" dirty="0" smtClean="0"/>
              <a:t>Show Title</a:t>
            </a:r>
            <a:endParaRPr lang="en-US" dirty="0"/>
          </a:p>
        </p:txBody>
      </p:sp>
    </p:spTree>
    <p:extLst>
      <p:ext uri="{BB962C8B-B14F-4D97-AF65-F5344CB8AC3E}">
        <p14:creationId xmlns:p14="http://schemas.microsoft.com/office/powerpoint/2010/main" val="76307754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3"/>
          <p:cNvSpPr>
            <a:spLocks noGrp="1"/>
          </p:cNvSpPr>
          <p:nvPr>
            <p:ph idx="1"/>
          </p:nvPr>
        </p:nvSpPr>
        <p:spPr>
          <a:xfrm>
            <a:off x="533400" y="1676400"/>
            <a:ext cx="8229600" cy="4343400"/>
          </a:xfrm>
        </p:spPr>
        <p:txBody>
          <a:bodyPr/>
          <a:lstStyle>
            <a:lvl1pPr>
              <a:buFont typeface="Arial" pitchFamily="34" charset="0"/>
              <a:buNone/>
              <a:defRPr/>
            </a:lvl1pPr>
            <a:extLst/>
          </a:lstStyle>
          <a:p>
            <a:pPr lvl="0"/>
            <a:endParaRPr lang="en-US" dirty="0"/>
          </a:p>
        </p:txBody>
      </p:sp>
      <p:sp>
        <p:nvSpPr>
          <p:cNvPr id="12" name="Rectangle 10"/>
          <p:cNvSpPr>
            <a:spLocks noGrp="1"/>
          </p:cNvSpPr>
          <p:nvPr>
            <p:ph type="dt" sz="half" idx="10"/>
          </p:nvPr>
        </p:nvSpPr>
        <p:spPr/>
        <p:txBody>
          <a:bodyPr rtlCol="0"/>
          <a:lstStyle>
            <a:extLst/>
          </a:lstStyle>
          <a:p>
            <a:pPr algn="r"/>
            <a:fld id="{8F67D422-08A8-451B-9A67-21962FC4B660}" type="datetimeFigureOut">
              <a:rPr lang="en-US" smtClean="0">
                <a:solidFill>
                  <a:prstClr val="white"/>
                </a:solidFill>
              </a:rPr>
              <a:pPr algn="r"/>
              <a:t>10/8/2015</a:t>
            </a:fld>
            <a:endParaRPr lang="en-US" dirty="0">
              <a:solidFill>
                <a:prstClr val="white"/>
              </a:solidFill>
            </a:endParaRPr>
          </a:p>
        </p:txBody>
      </p:sp>
      <p:sp>
        <p:nvSpPr>
          <p:cNvPr id="27" name="Rectangle 11"/>
          <p:cNvSpPr>
            <a:spLocks noGrp="1"/>
          </p:cNvSpPr>
          <p:nvPr>
            <p:ph type="sldNum" sz="quarter" idx="11"/>
          </p:nvPr>
        </p:nvSpPr>
        <p:spPr/>
        <p:txBody>
          <a:bodyPr rtlCol="0"/>
          <a:lstStyle>
            <a:extLst/>
          </a:lstStyle>
          <a:p>
            <a:fld id="{169B2101-2E9F-420A-91A3-890890D84497}" type="slidenum">
              <a:rPr lang="en-US" smtClean="0">
                <a:solidFill>
                  <a:prstClr val="white"/>
                </a:solidFill>
              </a:rPr>
              <a:pPr/>
              <a:t>‹#›</a:t>
            </a:fld>
            <a:endParaRPr lang="en-US" dirty="0">
              <a:solidFill>
                <a:prstClr val="white"/>
              </a:solidFill>
            </a:endParaRPr>
          </a:p>
        </p:txBody>
      </p:sp>
      <p:sp>
        <p:nvSpPr>
          <p:cNvPr id="4" name="Rectangle 12"/>
          <p:cNvSpPr>
            <a:spLocks noGrp="1"/>
          </p:cNvSpPr>
          <p:nvPr>
            <p:ph type="ftr" sz="quarter" idx="12"/>
          </p:nvPr>
        </p:nvSpPr>
        <p:spPr/>
        <p:txBody>
          <a:bodyPr rtlCol="0"/>
          <a:lstStyle>
            <a:extLst/>
          </a:lstStyle>
          <a:p>
            <a:endParaRPr dirty="0">
              <a:solidFill>
                <a:prstClr val="white"/>
              </a:solidFill>
            </a:endParaRPr>
          </a:p>
        </p:txBody>
      </p:sp>
      <p:sp>
        <p:nvSpPr>
          <p:cNvPr id="28" name="Rectangle 14"/>
          <p:cNvSpPr>
            <a:spLocks noGrp="1"/>
          </p:cNvSpPr>
          <p:nvPr>
            <p:ph type="title"/>
          </p:nvPr>
        </p:nvSpPr>
        <p:spPr>
          <a:xfrm>
            <a:off x="533400" y="533400"/>
            <a:ext cx="8229600" cy="838200"/>
          </a:xfrm>
        </p:spPr>
        <p:txBody>
          <a:bodyPr rtlCol="0" anchor="b"/>
          <a:lstStyle>
            <a:extLst/>
          </a:lstStyle>
          <a:p>
            <a:endParaRPr lang="en-US" dirty="0"/>
          </a:p>
        </p:txBody>
      </p:sp>
    </p:spTree>
    <p:extLst>
      <p:ext uri="{BB962C8B-B14F-4D97-AF65-F5344CB8AC3E}">
        <p14:creationId xmlns:p14="http://schemas.microsoft.com/office/powerpoint/2010/main" val="67099244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09C171-AE69-4AA0-9F53-BE885BDFDBA8}" type="datetimeFigureOut">
              <a:rPr lang="en-US" smtClean="0"/>
              <a:pPr/>
              <a:t>10/8/2015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135137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09C171-AE69-4AA0-9F53-BE885BDFDBA8}" type="datetimeFigureOut">
              <a:rPr lang="en-US" smtClean="0"/>
              <a:pPr/>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315097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25DF66-B63A-4D6B-AE02-827DD3081FBD}"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extBox 4"/>
          <p:cNvSpPr txBox="1">
            <a:spLocks noChangeArrowheads="1"/>
          </p:cNvSpPr>
          <p:nvPr userDrawn="1"/>
        </p:nvSpPr>
        <p:spPr bwMode="auto">
          <a:xfrm>
            <a:off x="685800" y="2819400"/>
            <a:ext cx="5486400" cy="369888"/>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381000" y="685800"/>
            <a:ext cx="8229600" cy="1470025"/>
          </a:xfrm>
        </p:spPr>
        <p:txBody>
          <a:bodyPr>
            <a:noAutofit/>
          </a:bodyPr>
          <a:lstStyle>
            <a:lvl1pPr algn="ctr">
              <a:defRPr sz="3600" b="1" baseline="0">
                <a:solidFill>
                  <a:schemeClr val="tx1"/>
                </a:solidFill>
              </a:defRPr>
            </a:lvl1pPr>
          </a:lstStyle>
          <a:p>
            <a:r>
              <a:rPr lang="en-US" dirty="0" smtClean="0"/>
              <a:t>Click to edit Master title style</a:t>
            </a:r>
            <a:endParaRPr lang="en-US" dirty="0"/>
          </a:p>
        </p:txBody>
      </p:sp>
      <p:sp>
        <p:nvSpPr>
          <p:cNvPr id="6" name="Text Placeholder 2"/>
          <p:cNvSpPr>
            <a:spLocks noGrp="1"/>
          </p:cNvSpPr>
          <p:nvPr>
            <p:ph idx="1"/>
          </p:nvPr>
        </p:nvSpPr>
        <p:spPr bwMode="auto">
          <a:xfrm>
            <a:off x="381000" y="2209800"/>
            <a:ext cx="82296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277415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extBox 4"/>
          <p:cNvSpPr txBox="1">
            <a:spLocks noChangeArrowheads="1"/>
          </p:cNvSpPr>
          <p:nvPr userDrawn="1"/>
        </p:nvSpPr>
        <p:spPr bwMode="auto">
          <a:xfrm>
            <a:off x="685800" y="2819400"/>
            <a:ext cx="5486400" cy="369888"/>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381000" y="685800"/>
            <a:ext cx="8229600" cy="1470025"/>
          </a:xfrm>
        </p:spPr>
        <p:txBody>
          <a:bodyPr>
            <a:noAutofit/>
          </a:bodyPr>
          <a:lstStyle>
            <a:lvl1pPr algn="ctr">
              <a:defRPr sz="3600" b="1" baseline="0">
                <a:solidFill>
                  <a:schemeClr val="tx1"/>
                </a:solidFill>
              </a:defRPr>
            </a:lvl1pPr>
          </a:lstStyle>
          <a:p>
            <a:r>
              <a:rPr lang="en-US" dirty="0" smtClean="0"/>
              <a:t>Click to edit Master title style</a:t>
            </a:r>
            <a:endParaRPr lang="en-US" dirty="0"/>
          </a:p>
        </p:txBody>
      </p:sp>
      <p:sp>
        <p:nvSpPr>
          <p:cNvPr id="6" name="Text Placeholder 2"/>
          <p:cNvSpPr>
            <a:spLocks noGrp="1"/>
          </p:cNvSpPr>
          <p:nvPr>
            <p:ph idx="1"/>
          </p:nvPr>
        </p:nvSpPr>
        <p:spPr bwMode="auto">
          <a:xfrm>
            <a:off x="381000" y="2209800"/>
            <a:ext cx="82296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4098764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6400800" cy="1143000"/>
          </a:xfrm>
        </p:spPr>
        <p:txBody>
          <a:bodyPr/>
          <a:lstStyle>
            <a:lvl1pPr>
              <a:defRPr sz="5400"/>
            </a:lvl1pPr>
          </a:lstStyle>
          <a:p>
            <a:r>
              <a:rPr lang="en-US" dirty="0" smtClean="0"/>
              <a:t>Click to edit Master title style</a:t>
            </a:r>
            <a:endParaRPr lang="en-US" dirty="0"/>
          </a:p>
        </p:txBody>
      </p:sp>
      <p:sp>
        <p:nvSpPr>
          <p:cNvPr id="4" name="Text Placeholder 2"/>
          <p:cNvSpPr>
            <a:spLocks noGrp="1"/>
          </p:cNvSpPr>
          <p:nvPr>
            <p:ph idx="1"/>
          </p:nvPr>
        </p:nvSpPr>
        <p:spPr bwMode="auto">
          <a:xfrm>
            <a:off x="457200" y="4572000"/>
            <a:ext cx="6400800" cy="1219200"/>
          </a:xfrm>
          <a:prstGeom prst="rect">
            <a:avLst/>
          </a:prstGeom>
          <a:noFill/>
          <a:ln w="9525">
            <a:noFill/>
            <a:miter lim="800000"/>
            <a:headEnd/>
            <a:tailEnd/>
          </a:ln>
        </p:spPr>
        <p:txBody>
          <a:bodyPr/>
          <a:lstStyle>
            <a:lvl1pPr algn="ctr">
              <a:defRPr sz="3200" b="0" baseline="0"/>
            </a:lvl1pPr>
          </a:lstStyle>
          <a:p>
            <a:pPr lvl="0"/>
            <a:r>
              <a:rPr lang="en-US" dirty="0" smtClean="0"/>
              <a:t>Click to edit Master text styles</a:t>
            </a:r>
          </a:p>
        </p:txBody>
      </p:sp>
      <p:sp>
        <p:nvSpPr>
          <p:cNvPr id="5" name="Text Placeholder 2"/>
          <p:cNvSpPr>
            <a:spLocks noGrp="1"/>
          </p:cNvSpPr>
          <p:nvPr>
            <p:ph idx="11"/>
          </p:nvPr>
        </p:nvSpPr>
        <p:spPr bwMode="auto">
          <a:xfrm>
            <a:off x="457200" y="2514601"/>
            <a:ext cx="6400800" cy="1981200"/>
          </a:xfrm>
          <a:prstGeom prst="rect">
            <a:avLst/>
          </a:prstGeom>
          <a:noFill/>
          <a:ln w="9525">
            <a:noFill/>
            <a:miter lim="800000"/>
            <a:headEnd/>
            <a:tailEnd/>
          </a:ln>
        </p:spPr>
        <p:txBody>
          <a:bodyPr/>
          <a:lstStyle>
            <a:lvl1pPr algn="ctr">
              <a:buNone/>
              <a:defRPr sz="3600" b="1"/>
            </a:lvl1pPr>
          </a:lstStyle>
          <a:p>
            <a:pPr lvl="0"/>
            <a:r>
              <a:rPr lang="en-US" dirty="0" smtClean="0"/>
              <a:t>Click to edit Master text styles</a:t>
            </a:r>
          </a:p>
        </p:txBody>
      </p:sp>
      <p:sp>
        <p:nvSpPr>
          <p:cNvPr id="7" name="Picture Placeholder 6"/>
          <p:cNvSpPr>
            <a:spLocks noGrp="1"/>
          </p:cNvSpPr>
          <p:nvPr>
            <p:ph type="pic" sz="quarter" idx="12"/>
          </p:nvPr>
        </p:nvSpPr>
        <p:spPr>
          <a:xfrm>
            <a:off x="7086600" y="0"/>
            <a:ext cx="2057400" cy="6858000"/>
          </a:xfrm>
        </p:spPr>
        <p:txBody>
          <a:bodyPr/>
          <a:lstStyle/>
          <a:p>
            <a:pPr lvl="0"/>
            <a:endParaRPr lang="en-US" noProof="0"/>
          </a:p>
        </p:txBody>
      </p:sp>
      <p:sp>
        <p:nvSpPr>
          <p:cNvPr id="6" name="Slide Number Placeholder 5"/>
          <p:cNvSpPr>
            <a:spLocks noGrp="1"/>
          </p:cNvSpPr>
          <p:nvPr>
            <p:ph type="sldNum" sz="quarter" idx="13"/>
          </p:nvPr>
        </p:nvSpPr>
        <p:spPr/>
        <p:txBody>
          <a:bodyPr/>
          <a:lstStyle>
            <a:lvl1pPr>
              <a:defRPr/>
            </a:lvl1pPr>
          </a:lstStyle>
          <a:p>
            <a:pPr>
              <a:defRPr/>
            </a:pPr>
            <a:fld id="{C627CACE-89E8-4B77-9B66-B201508CFE7D}" type="slidenum">
              <a:rPr lang="en-US" altLang="en-US"/>
              <a:pPr>
                <a:defRPr/>
              </a:pPr>
              <a:t>‹#›</a:t>
            </a:fld>
            <a:endParaRPr lang="en-US" altLang="en-US"/>
          </a:p>
        </p:txBody>
      </p:sp>
    </p:spTree>
    <p:extLst>
      <p:ext uri="{BB962C8B-B14F-4D97-AF65-F5344CB8AC3E}">
        <p14:creationId xmlns:p14="http://schemas.microsoft.com/office/powerpoint/2010/main" val="4100783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7" name="TextBox 4"/>
          <p:cNvSpPr txBox="1">
            <a:spLocks noChangeArrowheads="1"/>
          </p:cNvSpPr>
          <p:nvPr userDrawn="1"/>
        </p:nvSpPr>
        <p:spPr bwMode="auto">
          <a:xfrm>
            <a:off x="685800" y="2819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2" name="Title 1"/>
          <p:cNvSpPr>
            <a:spLocks noGrp="1"/>
          </p:cNvSpPr>
          <p:nvPr>
            <p:ph type="ctrTitle"/>
          </p:nvPr>
        </p:nvSpPr>
        <p:spPr>
          <a:xfrm>
            <a:off x="457200" y="685800"/>
            <a:ext cx="6324600" cy="1470025"/>
          </a:xfrm>
        </p:spPr>
        <p:txBody>
          <a:bodyPr>
            <a:noAutofit/>
          </a:bodyPr>
          <a:lstStyle>
            <a:lvl1pPr algn="ctr">
              <a:defRPr sz="3600" b="1" baseline="0">
                <a:solidFill>
                  <a:schemeClr val="tx1"/>
                </a:solidFill>
              </a:defRPr>
            </a:lvl1pPr>
          </a:lstStyle>
          <a:p>
            <a:r>
              <a:rPr lang="en-US" dirty="0" smtClean="0"/>
              <a:t>Click to edit</a:t>
            </a:r>
            <a:endParaRPr lang="en-US" dirty="0"/>
          </a:p>
        </p:txBody>
      </p:sp>
      <p:sp>
        <p:nvSpPr>
          <p:cNvPr id="9" name="Picture Placeholder 8"/>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p:nvPr>
        </p:nvSpPr>
        <p:spPr bwMode="auto">
          <a:xfrm>
            <a:off x="381000" y="2209800"/>
            <a:ext cx="64008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4287174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itle 1"/>
          <p:cNvSpPr>
            <a:spLocks noGrp="1"/>
          </p:cNvSpPr>
          <p:nvPr>
            <p:ph type="title"/>
          </p:nvPr>
        </p:nvSpPr>
        <p:spPr>
          <a:xfrm>
            <a:off x="457200" y="914400"/>
            <a:ext cx="6400800" cy="1219200"/>
          </a:xfrm>
        </p:spPr>
        <p:txBody>
          <a:bodyPr/>
          <a:lstStyle>
            <a:lvl1pPr algn="ctr">
              <a:defRPr b="1" baseline="0">
                <a:solidFill>
                  <a:schemeClr val="tx1"/>
                </a:solidFill>
              </a:defRPr>
            </a:lvl1pPr>
          </a:lstStyle>
          <a:p>
            <a:r>
              <a:rPr lang="en-US" dirty="0" smtClean="0"/>
              <a:t>Click to edit</a:t>
            </a:r>
            <a:endParaRPr lang="en-US" dirty="0"/>
          </a:p>
        </p:txBody>
      </p:sp>
      <p:sp>
        <p:nvSpPr>
          <p:cNvPr id="7" name="Picture Placeholder 6"/>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p:nvPr>
        </p:nvSpPr>
        <p:spPr bwMode="auto">
          <a:xfrm>
            <a:off x="457200" y="2209800"/>
            <a:ext cx="64008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3993637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extBox 7"/>
          <p:cNvSpPr txBox="1">
            <a:spLocks noChangeArrowheads="1"/>
          </p:cNvSpPr>
          <p:nvPr userDrawn="1"/>
        </p:nvSpPr>
        <p:spPr bwMode="auto">
          <a:xfrm>
            <a:off x="685800" y="2819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2" name="Title 1"/>
          <p:cNvSpPr>
            <a:spLocks noGrp="1"/>
          </p:cNvSpPr>
          <p:nvPr>
            <p:ph type="ctrTitle"/>
          </p:nvPr>
        </p:nvSpPr>
        <p:spPr>
          <a:xfrm>
            <a:off x="381000" y="685800"/>
            <a:ext cx="8229600" cy="1470025"/>
          </a:xfrm>
        </p:spPr>
        <p:txBody>
          <a:bodyPr>
            <a:noAutofit/>
          </a:bodyPr>
          <a:lstStyle>
            <a:lvl1pPr algn="ctr">
              <a:defRPr sz="3600" b="1" baseline="0">
                <a:solidFill>
                  <a:schemeClr val="tx1"/>
                </a:solidFill>
              </a:defRPr>
            </a:lvl1pPr>
          </a:lstStyle>
          <a:p>
            <a:r>
              <a:rPr lang="en-US" dirty="0" smtClean="0"/>
              <a:t>Click to edit Master title style</a:t>
            </a:r>
            <a:endParaRPr lang="en-US" dirty="0"/>
          </a:p>
        </p:txBody>
      </p:sp>
      <p:sp>
        <p:nvSpPr>
          <p:cNvPr id="6" name="Text Placeholder 2"/>
          <p:cNvSpPr>
            <a:spLocks noGrp="1"/>
          </p:cNvSpPr>
          <p:nvPr>
            <p:ph idx="1"/>
          </p:nvPr>
        </p:nvSpPr>
        <p:spPr bwMode="auto">
          <a:xfrm>
            <a:off x="381000" y="2209800"/>
            <a:ext cx="82296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2409446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itle 1"/>
          <p:cNvSpPr>
            <a:spLocks noGrp="1"/>
          </p:cNvSpPr>
          <p:nvPr>
            <p:ph type="title"/>
          </p:nvPr>
        </p:nvSpPr>
        <p:spPr>
          <a:xfrm>
            <a:off x="457200" y="990600"/>
            <a:ext cx="6400800" cy="4419600"/>
          </a:xfrm>
        </p:spPr>
        <p:txBody>
          <a:bodyPr/>
          <a:lstStyle>
            <a:lvl1pPr algn="ctr">
              <a:defRPr b="1" baseline="0">
                <a:solidFill>
                  <a:schemeClr val="tx1"/>
                </a:solidFill>
              </a:defRPr>
            </a:lvl1pPr>
          </a:lstStyle>
          <a:p>
            <a:r>
              <a:rPr lang="en-US" dirty="0" smtClean="0"/>
              <a:t>Click to edit Master title style</a:t>
            </a:r>
            <a:endParaRPr lang="en-US" dirty="0"/>
          </a:p>
        </p:txBody>
      </p:sp>
      <p:sp>
        <p:nvSpPr>
          <p:cNvPr id="7" name="Picture Placeholder 6"/>
          <p:cNvSpPr>
            <a:spLocks noGrp="1"/>
          </p:cNvSpPr>
          <p:nvPr>
            <p:ph type="pic" sz="quarter" idx="10"/>
          </p:nvPr>
        </p:nvSpPr>
        <p:spPr>
          <a:xfrm>
            <a:off x="7086600" y="0"/>
            <a:ext cx="2057400" cy="6858000"/>
          </a:xfrm>
        </p:spPr>
        <p:txBody>
          <a:bodyPr/>
          <a:lstStyle/>
          <a:p>
            <a:pPr lvl="0"/>
            <a:endParaRPr lang="en-US" noProof="0"/>
          </a:p>
        </p:txBody>
      </p:sp>
    </p:spTree>
    <p:extLst>
      <p:ext uri="{BB962C8B-B14F-4D97-AF65-F5344CB8AC3E}">
        <p14:creationId xmlns:p14="http://schemas.microsoft.com/office/powerpoint/2010/main" val="3933490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cs typeface="Arial" charset="0"/>
              </a:defRPr>
            </a:lvl1pPr>
          </a:lstStyle>
          <a:p>
            <a:pPr fontAlgn="base">
              <a:spcBef>
                <a:spcPct val="0"/>
              </a:spcBef>
              <a:spcAft>
                <a:spcPct val="0"/>
              </a:spcAft>
              <a:defRPr/>
            </a:pPr>
            <a:fld id="{B2502B5F-3E30-436E-9687-7462FD907842}" type="datetimeFigureOut">
              <a:rPr lang="en-US"/>
              <a:pPr fontAlgn="base">
                <a:spcBef>
                  <a:spcPct val="0"/>
                </a:spcBef>
                <a:spcAft>
                  <a:spcPct val="0"/>
                </a:spcAft>
                <a:defRPr/>
              </a:pPr>
              <a:t>10/8/2015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cs typeface="Arial" charset="0"/>
              </a:defRPr>
            </a:lvl1pPr>
          </a:lstStyle>
          <a:p>
            <a:pPr fontAlgn="base">
              <a:spcBef>
                <a:spcPct val="0"/>
              </a:spcBef>
              <a:spcAft>
                <a:spcPct val="0"/>
              </a:spcAft>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739AADE3-C4AB-43DE-8638-C44A54FD4197}" type="slidenum">
              <a:rPr lang="en-US" altLang="en-US"/>
              <a:pPr>
                <a:defRPr/>
              </a:pPr>
              <a:t>‹#›</a:t>
            </a:fld>
            <a:endParaRPr lang="en-US" altLang="en-US"/>
          </a:p>
        </p:txBody>
      </p:sp>
    </p:spTree>
    <p:extLst>
      <p:ext uri="{BB962C8B-B14F-4D97-AF65-F5344CB8AC3E}">
        <p14:creationId xmlns:p14="http://schemas.microsoft.com/office/powerpoint/2010/main" val="2464398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vl1pPr>
          </a:lstStyle>
          <a:p>
            <a:pPr fontAlgn="base">
              <a:spcBef>
                <a:spcPct val="0"/>
              </a:spcBef>
              <a:spcAft>
                <a:spcPct val="0"/>
              </a:spcAft>
              <a:defRPr/>
            </a:pPr>
            <a:fld id="{76E2CD56-68F5-48A6-9E9B-CA8F8C20FE31}" type="datetimeFigureOut">
              <a:rPr lang="en-US">
                <a:solidFill>
                  <a:prstClr val="white"/>
                </a:solidFill>
                <a:latin typeface="Arial" panose="020B0604020202020204" pitchFamily="34" charset="0"/>
                <a:cs typeface="Arial" panose="020B0604020202020204" pitchFamily="34" charset="0"/>
              </a:rPr>
              <a:pPr fontAlgn="base">
                <a:spcBef>
                  <a:spcPct val="0"/>
                </a:spcBef>
                <a:spcAft>
                  <a:spcPct val="0"/>
                </a:spcAft>
                <a:defRPr/>
              </a:pPr>
              <a:t>10/8/2015</a:t>
            </a:fld>
            <a:endParaRPr lang="en-US">
              <a:solidFill>
                <a:prstClr val="white"/>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fontAlgn="base">
              <a:spcBef>
                <a:spcPct val="0"/>
              </a:spcBef>
              <a:spcAft>
                <a:spcPct val="0"/>
              </a:spcAft>
              <a:defRPr/>
            </a:pPr>
            <a:endParaRPr lang="en-US">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smtClean="0"/>
            </a:lvl1pPr>
          </a:lstStyle>
          <a:p>
            <a:pPr>
              <a:defRPr/>
            </a:pPr>
            <a:fld id="{9BAD0785-80DE-40ED-A8FA-395BAF7C6260}" type="slidenum">
              <a:rPr lang="en-US" altLang="en-US"/>
              <a:pPr>
                <a:defRPr/>
              </a:pPr>
              <a:t>‹#›</a:t>
            </a:fld>
            <a:endParaRPr lang="en-US" altLang="en-US"/>
          </a:p>
        </p:txBody>
      </p:sp>
    </p:spTree>
    <p:extLst>
      <p:ext uri="{BB962C8B-B14F-4D97-AF65-F5344CB8AC3E}">
        <p14:creationId xmlns:p14="http://schemas.microsoft.com/office/powerpoint/2010/main" val="2254600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fontAlgn="base">
              <a:spcBef>
                <a:spcPct val="0"/>
              </a:spcBef>
              <a:spcAft>
                <a:spcPct val="0"/>
              </a:spcAft>
              <a:defRPr/>
            </a:pPr>
            <a:endParaRPr lang="en-US" sz="3200" dirty="0">
              <a:solidFill>
                <a:prstClr val="white"/>
              </a:solidFill>
              <a:latin typeface="Arial" panose="020B0604020202020204" pitchFamily="34" charset="0"/>
              <a:cs typeface="Arial" charset="0"/>
            </a:endParaRPr>
          </a:p>
        </p:txBody>
      </p:sp>
      <p:sp>
        <p:nvSpPr>
          <p:cNvPr id="7" name="TextBox 4"/>
          <p:cNvSpPr txBox="1">
            <a:spLocks noChangeArrowheads="1"/>
          </p:cNvSpPr>
          <p:nvPr userDrawn="1"/>
        </p:nvSpPr>
        <p:spPr bwMode="auto">
          <a:xfrm>
            <a:off x="685800" y="2819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2" name="Title 1"/>
          <p:cNvSpPr>
            <a:spLocks noGrp="1"/>
          </p:cNvSpPr>
          <p:nvPr>
            <p:ph type="ctrTitle"/>
          </p:nvPr>
        </p:nvSpPr>
        <p:spPr>
          <a:xfrm>
            <a:off x="457200" y="685800"/>
            <a:ext cx="6324600" cy="1470025"/>
          </a:xfrm>
        </p:spPr>
        <p:txBody>
          <a:bodyPr>
            <a:noAutofit/>
          </a:bodyPr>
          <a:lstStyle>
            <a:lvl1pPr algn="ctr">
              <a:defRPr sz="3600" b="1" baseline="0">
                <a:solidFill>
                  <a:schemeClr val="tx1"/>
                </a:solidFill>
              </a:defRPr>
            </a:lvl1pPr>
          </a:lstStyle>
          <a:p>
            <a:r>
              <a:rPr lang="en-US" dirty="0" smtClean="0"/>
              <a:t>Click to edit</a:t>
            </a:r>
            <a:endParaRPr lang="en-US" dirty="0"/>
          </a:p>
        </p:txBody>
      </p:sp>
      <p:sp>
        <p:nvSpPr>
          <p:cNvPr id="9" name="Picture Placeholder 8"/>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p:nvPr>
        </p:nvSpPr>
        <p:spPr bwMode="auto">
          <a:xfrm>
            <a:off x="381000" y="2209800"/>
            <a:ext cx="64008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74503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25DF66-B63A-4D6B-AE02-827DD3081FBD}"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fontAlgn="base">
              <a:spcBef>
                <a:spcPct val="0"/>
              </a:spcBef>
              <a:spcAft>
                <a:spcPct val="0"/>
              </a:spcAft>
              <a:defRPr/>
            </a:pPr>
            <a:endParaRPr lang="en-US" sz="3200" dirty="0">
              <a:solidFill>
                <a:prstClr val="white"/>
              </a:solidFill>
              <a:latin typeface="Arial" panose="020B0604020202020204" pitchFamily="34" charset="0"/>
              <a:cs typeface="Arial" charset="0"/>
            </a:endParaRPr>
          </a:p>
        </p:txBody>
      </p:sp>
      <p:sp>
        <p:nvSpPr>
          <p:cNvPr id="7" name="TextBox 4"/>
          <p:cNvSpPr txBox="1">
            <a:spLocks noChangeArrowheads="1"/>
          </p:cNvSpPr>
          <p:nvPr userDrawn="1"/>
        </p:nvSpPr>
        <p:spPr bwMode="auto">
          <a:xfrm>
            <a:off x="685800" y="2819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srgbClr val="000000"/>
              </a:solidFill>
            </a:endParaRPr>
          </a:p>
        </p:txBody>
      </p:sp>
      <p:sp>
        <p:nvSpPr>
          <p:cNvPr id="2" name="Title 1"/>
          <p:cNvSpPr>
            <a:spLocks noGrp="1"/>
          </p:cNvSpPr>
          <p:nvPr>
            <p:ph type="ctrTitle"/>
          </p:nvPr>
        </p:nvSpPr>
        <p:spPr>
          <a:xfrm>
            <a:off x="457200" y="685800"/>
            <a:ext cx="6324600" cy="1470025"/>
          </a:xfrm>
        </p:spPr>
        <p:txBody>
          <a:bodyPr>
            <a:noAutofit/>
          </a:bodyPr>
          <a:lstStyle>
            <a:lvl1pPr algn="ctr">
              <a:defRPr sz="3600" b="1" baseline="0">
                <a:solidFill>
                  <a:schemeClr val="tx1"/>
                </a:solidFill>
              </a:defRPr>
            </a:lvl1pPr>
          </a:lstStyle>
          <a:p>
            <a:r>
              <a:rPr lang="en-US" dirty="0" smtClean="0"/>
              <a:t>Click to edit</a:t>
            </a:r>
            <a:endParaRPr lang="en-US" dirty="0"/>
          </a:p>
        </p:txBody>
      </p:sp>
      <p:sp>
        <p:nvSpPr>
          <p:cNvPr id="9" name="Picture Placeholder 8"/>
          <p:cNvSpPr>
            <a:spLocks noGrp="1"/>
          </p:cNvSpPr>
          <p:nvPr>
            <p:ph type="pic" sz="quarter" idx="10"/>
          </p:nvPr>
        </p:nvSpPr>
        <p:spPr>
          <a:xfrm>
            <a:off x="7086600" y="0"/>
            <a:ext cx="2057400" cy="6858000"/>
          </a:xfrm>
        </p:spPr>
        <p:txBody>
          <a:bodyPr/>
          <a:lstStyle/>
          <a:p>
            <a:pPr lvl="0"/>
            <a:endParaRPr lang="en-US" noProof="0"/>
          </a:p>
        </p:txBody>
      </p:sp>
      <p:sp>
        <p:nvSpPr>
          <p:cNvPr id="6" name="Text Placeholder 2"/>
          <p:cNvSpPr>
            <a:spLocks noGrp="1"/>
          </p:cNvSpPr>
          <p:nvPr>
            <p:ph idx="1"/>
          </p:nvPr>
        </p:nvSpPr>
        <p:spPr bwMode="auto">
          <a:xfrm>
            <a:off x="381000" y="2209800"/>
            <a:ext cx="64008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40462448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09C171-AE69-4AA0-9F53-BE885BDFDBA8}"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2792852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9C171-AE69-4AA0-9F53-BE885BDFDBA8}"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4097565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09C171-AE69-4AA0-9F53-BE885BDFDBA8}"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22694270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09C171-AE69-4AA0-9F53-BE885BDFDBA8}"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16045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09C171-AE69-4AA0-9F53-BE885BDFDBA8}" type="datetimeFigureOut">
              <a:rPr lang="en-US" smtClean="0"/>
              <a:pPr/>
              <a:t>10/8/2015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1766007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09C171-AE69-4AA0-9F53-BE885BDFDBA8}" type="datetimeFigureOut">
              <a:rPr lang="en-US" smtClean="0"/>
              <a:pPr/>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2389679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09C171-AE69-4AA0-9F53-BE885BDFDBA8}" type="datetimeFigureOut">
              <a:rPr lang="en-US" smtClean="0"/>
              <a:pPr/>
              <a:t>10/8/2015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4180878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09C171-AE69-4AA0-9F53-BE885BDFDBA8}"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3913760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09C171-AE69-4AA0-9F53-BE885BDFDBA8}"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202709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25DF66-B63A-4D6B-AE02-827DD3081FBD}" type="datetimeFigureOut">
              <a:rPr lang="en-US" smtClean="0"/>
              <a:pPr/>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9C171-AE69-4AA0-9F53-BE885BDFDBA8}"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474163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09C171-AE69-4AA0-9F53-BE885BDFDBA8}" type="datetimeFigureOut">
              <a:rPr lang="en-US" smtClean="0"/>
              <a:pPr/>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CFDF7-546C-4333-9627-FA538F0CD178}" type="slidenum">
              <a:rPr lang="en-US" smtClean="0"/>
              <a:pPr/>
              <a:t>‹#›</a:t>
            </a:fld>
            <a:endParaRPr lang="en-US"/>
          </a:p>
        </p:txBody>
      </p:sp>
    </p:spTree>
    <p:extLst>
      <p:ext uri="{BB962C8B-B14F-4D97-AF65-F5344CB8AC3E}">
        <p14:creationId xmlns:p14="http://schemas.microsoft.com/office/powerpoint/2010/main" val="30490359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6" name="Rectangle 5"/>
          <p:cNvSpPr/>
          <p:nvPr/>
        </p:nvSpPr>
        <p:spPr>
          <a:xfrm>
            <a:off x="0" y="0"/>
            <a:ext cx="9144000" cy="3429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3400" y="1447800"/>
            <a:ext cx="8229600" cy="1143000"/>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509C171-AE69-4AA0-9F53-BE885BDFDBA8}" type="datetimeFigureOut">
              <a:rPr lang="en-US" smtClean="0"/>
              <a:pPr/>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CFDF7-546C-4333-9627-FA538F0CD178}" type="slidenum">
              <a:rPr lang="en-US" smtClean="0"/>
              <a:pPr/>
              <a:t>‹#›</a:t>
            </a:fld>
            <a:endParaRPr lang="en-US"/>
          </a:p>
        </p:txBody>
      </p:sp>
      <p:pic>
        <p:nvPicPr>
          <p:cNvPr id="8" name="Picture 7" descr="ECOLOGO_W-C_Web.png"/>
          <p:cNvPicPr>
            <a:picLocks noChangeAspect="1"/>
          </p:cNvPicPr>
          <p:nvPr/>
        </p:nvPicPr>
        <p:blipFill>
          <a:blip r:embed="rId2" cstate="screen"/>
          <a:stretch>
            <a:fillRect/>
          </a:stretch>
        </p:blipFill>
        <p:spPr>
          <a:xfrm>
            <a:off x="3147582" y="5791200"/>
            <a:ext cx="2860343" cy="875082"/>
          </a:xfrm>
          <a:prstGeom prst="rect">
            <a:avLst/>
          </a:prstGeom>
        </p:spPr>
      </p:pic>
    </p:spTree>
    <p:extLst>
      <p:ext uri="{BB962C8B-B14F-4D97-AF65-F5344CB8AC3E}">
        <p14:creationId xmlns:p14="http://schemas.microsoft.com/office/powerpoint/2010/main" val="21892808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Title 1"/>
          <p:cNvSpPr txBox="1">
            <a:spLocks/>
          </p:cNvSpPr>
          <p:nvPr userDrawn="1"/>
        </p:nvSpPr>
        <p:spPr>
          <a:xfrm>
            <a:off x="1752600" y="3657600"/>
            <a:ext cx="5486400" cy="1470025"/>
          </a:xfrm>
          <a:prstGeom prst="rect">
            <a:avLst/>
          </a:prstGeom>
        </p:spPr>
        <p:txBody>
          <a:bodyPr anchor="ctr">
            <a:normAutofit/>
          </a:bodyPr>
          <a:lstStyle>
            <a:lvl1pPr>
              <a:defRPr sz="4000" baseline="0">
                <a:solidFill>
                  <a:schemeClr val="bg1"/>
                </a:solidFill>
              </a:defRPr>
            </a:lvl1pPr>
          </a:lstStyle>
          <a:p>
            <a:pPr algn="ctr">
              <a:spcBef>
                <a:spcPct val="0"/>
              </a:spcBef>
              <a:defRPr/>
            </a:pPr>
            <a:endParaRPr lang="en-US" sz="3200" dirty="0">
              <a:solidFill>
                <a:prstClr val="white"/>
              </a:solidFill>
              <a:cs typeface="Arial" charset="0"/>
            </a:endParaRPr>
          </a:p>
        </p:txBody>
      </p:sp>
      <p:sp>
        <p:nvSpPr>
          <p:cNvPr id="5" name="TextBox 4"/>
          <p:cNvSpPr txBox="1">
            <a:spLocks noChangeArrowheads="1"/>
          </p:cNvSpPr>
          <p:nvPr userDrawn="1"/>
        </p:nvSpPr>
        <p:spPr bwMode="auto">
          <a:xfrm>
            <a:off x="685800" y="2819400"/>
            <a:ext cx="5486400" cy="369888"/>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endParaRPr lang="en-US" altLang="en-US">
              <a:solidFill>
                <a:srgbClr val="000000"/>
              </a:solidFill>
            </a:endParaRPr>
          </a:p>
        </p:txBody>
      </p:sp>
      <p:sp>
        <p:nvSpPr>
          <p:cNvPr id="2" name="Title 1"/>
          <p:cNvSpPr>
            <a:spLocks noGrp="1"/>
          </p:cNvSpPr>
          <p:nvPr>
            <p:ph type="ctrTitle"/>
          </p:nvPr>
        </p:nvSpPr>
        <p:spPr>
          <a:xfrm>
            <a:off x="381000" y="685800"/>
            <a:ext cx="8229600" cy="1470025"/>
          </a:xfrm>
        </p:spPr>
        <p:txBody>
          <a:bodyPr>
            <a:noAutofit/>
          </a:bodyPr>
          <a:lstStyle>
            <a:lvl1pPr algn="ctr">
              <a:defRPr sz="3600" b="1" baseline="0">
                <a:solidFill>
                  <a:schemeClr val="tx1"/>
                </a:solidFill>
              </a:defRPr>
            </a:lvl1pPr>
          </a:lstStyle>
          <a:p>
            <a:r>
              <a:rPr lang="en-US" dirty="0" smtClean="0"/>
              <a:t>Click to edit Master title style</a:t>
            </a:r>
            <a:endParaRPr lang="en-US" dirty="0"/>
          </a:p>
        </p:txBody>
      </p:sp>
      <p:sp>
        <p:nvSpPr>
          <p:cNvPr id="6" name="Text Placeholder 2"/>
          <p:cNvSpPr>
            <a:spLocks noGrp="1"/>
          </p:cNvSpPr>
          <p:nvPr>
            <p:ph idx="1"/>
          </p:nvPr>
        </p:nvSpPr>
        <p:spPr bwMode="auto">
          <a:xfrm>
            <a:off x="381000" y="2209800"/>
            <a:ext cx="8229600" cy="3581400"/>
          </a:xfrm>
          <a:prstGeom prst="rect">
            <a:avLst/>
          </a:prstGeom>
          <a:noFill/>
          <a:ln w="9525">
            <a:noFill/>
            <a:miter lim="800000"/>
            <a:headEnd/>
            <a:tailEnd/>
          </a:ln>
        </p:spPr>
        <p:txBody>
          <a:bodyPr/>
          <a:lstStyle>
            <a:lvl1pPr indent="-365760" algn="l">
              <a:spcBef>
                <a:spcPts val="1200"/>
              </a:spcBef>
              <a:buFont typeface="Arial" pitchFamily="34" charset="0"/>
              <a:buChar char="•"/>
              <a:defRPr sz="2800" b="0"/>
            </a:lvl1pPr>
          </a:lstStyle>
          <a:p>
            <a:pPr lvl="0"/>
            <a:r>
              <a:rPr lang="en-US" dirty="0" smtClean="0"/>
              <a:t>Click to edit Master text styles</a:t>
            </a:r>
          </a:p>
        </p:txBody>
      </p:sp>
    </p:spTree>
    <p:extLst>
      <p:ext uri="{BB962C8B-B14F-4D97-AF65-F5344CB8AC3E}">
        <p14:creationId xmlns:p14="http://schemas.microsoft.com/office/powerpoint/2010/main" val="8749855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533400" y="1447800"/>
            <a:ext cx="8229600" cy="1143000"/>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pic>
        <p:nvPicPr>
          <p:cNvPr id="8" name="Picture 7" descr="ECOLOGO_W-C_Web.png"/>
          <p:cNvPicPr>
            <a:picLocks noChangeAspect="1"/>
          </p:cNvPicPr>
          <p:nvPr userDrawn="1"/>
        </p:nvPicPr>
        <p:blipFill>
          <a:blip r:embed="rId2" cstate="screen"/>
          <a:stretch>
            <a:fillRect/>
          </a:stretch>
        </p:blipFill>
        <p:spPr>
          <a:xfrm>
            <a:off x="3147582" y="5791200"/>
            <a:ext cx="2860343" cy="875082"/>
          </a:xfrm>
          <a:prstGeom prst="rect">
            <a:avLst/>
          </a:prstGeom>
        </p:spPr>
      </p:pic>
    </p:spTree>
    <p:extLst>
      <p:ext uri="{BB962C8B-B14F-4D97-AF65-F5344CB8AC3E}">
        <p14:creationId xmlns:p14="http://schemas.microsoft.com/office/powerpoint/2010/main" val="1598680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lstStyle>
            <a:lvl1pPr algn="l">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CY_Symbol.png"/>
          <p:cNvPicPr>
            <a:picLocks noChangeAspect="1"/>
          </p:cNvPicPr>
          <p:nvPr userDrawn="1"/>
        </p:nvPicPr>
        <p:blipFill>
          <a:blip r:embed="rId2" cstate="screen"/>
          <a:stretch>
            <a:fillRect/>
          </a:stretch>
        </p:blipFill>
        <p:spPr>
          <a:xfrm>
            <a:off x="0" y="2667000"/>
            <a:ext cx="1948986" cy="1435480"/>
          </a:xfrm>
          <a:prstGeom prst="rect">
            <a:avLst/>
          </a:prstGeom>
        </p:spPr>
      </p:pic>
    </p:spTree>
    <p:extLst>
      <p:ext uri="{BB962C8B-B14F-4D97-AF65-F5344CB8AC3E}">
        <p14:creationId xmlns:p14="http://schemas.microsoft.com/office/powerpoint/2010/main" val="19427609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22313" y="4406900"/>
            <a:ext cx="7772400" cy="1362075"/>
          </a:xfrm>
        </p:spPr>
        <p:txBody>
          <a:bodyPr anchor="t"/>
          <a:lstStyle>
            <a:lvl1pPr algn="l">
              <a:defRPr sz="40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135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6324600"/>
            <a:ext cx="9144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descr="ECY_Symbol.png"/>
          <p:cNvPicPr>
            <a:picLocks noChangeAspect="1"/>
          </p:cNvPicPr>
          <p:nvPr userDrawn="1"/>
        </p:nvPicPr>
        <p:blipFill>
          <a:blip r:embed="rId2" cstate="screen"/>
          <a:stretch>
            <a:fillRect/>
          </a:stretch>
        </p:blipFill>
        <p:spPr>
          <a:xfrm>
            <a:off x="457200" y="6184520"/>
            <a:ext cx="914400" cy="673480"/>
          </a:xfrm>
          <a:prstGeom prst="rect">
            <a:avLst/>
          </a:prstGeom>
        </p:spPr>
      </p:pic>
    </p:spTree>
    <p:extLst>
      <p:ext uri="{BB962C8B-B14F-4D97-AF65-F5344CB8AC3E}">
        <p14:creationId xmlns:p14="http://schemas.microsoft.com/office/powerpoint/2010/main" val="228581808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userDrawn="1"/>
        </p:nvSpPr>
        <p:spPr>
          <a:xfrm>
            <a:off x="0" y="6324600"/>
            <a:ext cx="9144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descr="ECY_Symbol.png"/>
          <p:cNvPicPr>
            <a:picLocks noChangeAspect="1"/>
          </p:cNvPicPr>
          <p:nvPr userDrawn="1"/>
        </p:nvPicPr>
        <p:blipFill>
          <a:blip r:embed="rId2" cstate="screen"/>
          <a:stretch>
            <a:fillRect/>
          </a:stretch>
        </p:blipFill>
        <p:spPr>
          <a:xfrm>
            <a:off x="457200" y="6184520"/>
            <a:ext cx="914400" cy="673480"/>
          </a:xfrm>
          <a:prstGeom prst="rect">
            <a:avLst/>
          </a:prstGeom>
        </p:spPr>
      </p:pic>
    </p:spTree>
    <p:extLst>
      <p:ext uri="{BB962C8B-B14F-4D97-AF65-F5344CB8AC3E}">
        <p14:creationId xmlns:p14="http://schemas.microsoft.com/office/powerpoint/2010/main" val="79472193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86121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25DF66-B63A-4D6B-AE02-827DD3081FBD}" type="datetimeFigureOut">
              <a:rPr lang="en-US" smtClean="0"/>
              <a:pPr/>
              <a:t>10/8/2015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8317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1648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729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8720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7151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726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2020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533400" y="1447800"/>
            <a:ext cx="8229600" cy="1143000"/>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pic>
        <p:nvPicPr>
          <p:cNvPr id="8" name="Picture 7" descr="ECOLOGO_W-C_Web.png"/>
          <p:cNvPicPr>
            <a:picLocks noChangeAspect="1"/>
          </p:cNvPicPr>
          <p:nvPr userDrawn="1"/>
        </p:nvPicPr>
        <p:blipFill>
          <a:blip r:embed="rId2" cstate="screen"/>
          <a:stretch>
            <a:fillRect/>
          </a:stretch>
        </p:blipFill>
        <p:spPr>
          <a:xfrm>
            <a:off x="3147582" y="5791200"/>
            <a:ext cx="2860343" cy="875082"/>
          </a:xfrm>
          <a:prstGeom prst="rect">
            <a:avLst/>
          </a:prstGeom>
        </p:spPr>
      </p:pic>
    </p:spTree>
    <p:extLst>
      <p:ext uri="{BB962C8B-B14F-4D97-AF65-F5344CB8AC3E}">
        <p14:creationId xmlns:p14="http://schemas.microsoft.com/office/powerpoint/2010/main" val="28453868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lstStyle>
            <a:lvl1pPr algn="l">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CY_Symbol.png"/>
          <p:cNvPicPr>
            <a:picLocks noChangeAspect="1"/>
          </p:cNvPicPr>
          <p:nvPr userDrawn="1"/>
        </p:nvPicPr>
        <p:blipFill>
          <a:blip r:embed="rId2" cstate="screen"/>
          <a:stretch>
            <a:fillRect/>
          </a:stretch>
        </p:blipFill>
        <p:spPr>
          <a:xfrm>
            <a:off x="0" y="2667000"/>
            <a:ext cx="1948986" cy="1435480"/>
          </a:xfrm>
          <a:prstGeom prst="rect">
            <a:avLst/>
          </a:prstGeom>
        </p:spPr>
      </p:pic>
    </p:spTree>
    <p:extLst>
      <p:ext uri="{BB962C8B-B14F-4D97-AF65-F5344CB8AC3E}">
        <p14:creationId xmlns:p14="http://schemas.microsoft.com/office/powerpoint/2010/main" val="30891909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722313" y="4406900"/>
            <a:ext cx="7772400" cy="1362075"/>
          </a:xfrm>
        </p:spPr>
        <p:txBody>
          <a:bodyPr anchor="t"/>
          <a:lstStyle>
            <a:lvl1pPr algn="l">
              <a:defRPr sz="40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772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25DF66-B63A-4D6B-AE02-827DD3081FBD}" type="datetimeFigureOut">
              <a:rPr lang="en-US" smtClean="0"/>
              <a:pPr/>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BD442B-EA04-4DA2-A9CD-C897CE0E7801}"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6324600"/>
            <a:ext cx="9144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descr="ECY_Symbol.png"/>
          <p:cNvPicPr>
            <a:picLocks noChangeAspect="1"/>
          </p:cNvPicPr>
          <p:nvPr userDrawn="1"/>
        </p:nvPicPr>
        <p:blipFill>
          <a:blip r:embed="rId2" cstate="screen"/>
          <a:stretch>
            <a:fillRect/>
          </a:stretch>
        </p:blipFill>
        <p:spPr>
          <a:xfrm>
            <a:off x="457200" y="6184520"/>
            <a:ext cx="914400" cy="673480"/>
          </a:xfrm>
          <a:prstGeom prst="rect">
            <a:avLst/>
          </a:prstGeom>
        </p:spPr>
      </p:pic>
    </p:spTree>
    <p:extLst>
      <p:ext uri="{BB962C8B-B14F-4D97-AF65-F5344CB8AC3E}">
        <p14:creationId xmlns:p14="http://schemas.microsoft.com/office/powerpoint/2010/main" val="267565478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userDrawn="1"/>
        </p:nvSpPr>
        <p:spPr>
          <a:xfrm>
            <a:off x="0" y="6324600"/>
            <a:ext cx="9144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descr="ECY_Symbol.png"/>
          <p:cNvPicPr>
            <a:picLocks noChangeAspect="1"/>
          </p:cNvPicPr>
          <p:nvPr userDrawn="1"/>
        </p:nvPicPr>
        <p:blipFill>
          <a:blip r:embed="rId2" cstate="screen"/>
          <a:stretch>
            <a:fillRect/>
          </a:stretch>
        </p:blipFill>
        <p:spPr>
          <a:xfrm>
            <a:off x="457200" y="6184520"/>
            <a:ext cx="914400" cy="673480"/>
          </a:xfrm>
          <a:prstGeom prst="rect">
            <a:avLst/>
          </a:prstGeom>
        </p:spPr>
      </p:pic>
    </p:spTree>
    <p:extLst>
      <p:ext uri="{BB962C8B-B14F-4D97-AF65-F5344CB8AC3E}">
        <p14:creationId xmlns:p14="http://schemas.microsoft.com/office/powerpoint/2010/main" val="85871493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82377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4587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5595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9911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2130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3658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352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5070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tiff"/><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image" Target="../media/image5.emf"/><Relationship Id="rId5" Type="http://schemas.openxmlformats.org/officeDocument/2006/relationships/slideLayout" Target="../slideLayouts/slideLayout117.xml"/><Relationship Id="rId10" Type="http://schemas.openxmlformats.org/officeDocument/2006/relationships/theme" Target="../theme/theme1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tiff"/><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tif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tif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5.emf"/><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slideLayout" Target="../slideLayouts/slideLayout48.xml"/><Relationship Id="rId7"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4.wmf"/><Relationship Id="rId4" Type="http://schemas.openxmlformats.org/officeDocument/2006/relationships/slideLayout" Target="../slideLayouts/slideLayout49.xml"/><Relationship Id="rId9" Type="http://schemas.openxmlformats.org/officeDocument/2006/relationships/image" Target="../media/image3.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5.emf"/><Relationship Id="rId5" Type="http://schemas.openxmlformats.org/officeDocument/2006/relationships/slideLayout" Target="../slideLayouts/slideLayout56.xml"/><Relationship Id="rId10" Type="http://schemas.openxmlformats.org/officeDocument/2006/relationships/theme" Target="../theme/theme7.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0" name="Rectangle 2"/>
          <p:cNvSpPr>
            <a:spLocks noGrp="1"/>
          </p:cNvSpPr>
          <p:nvPr>
            <p:ph type="title"/>
          </p:nvPr>
        </p:nvSpPr>
        <p:spPr>
          <a:xfrm>
            <a:off x="533400" y="457200"/>
            <a:ext cx="8077200" cy="1143000"/>
          </a:xfrm>
          <a:prstGeom prst="rect">
            <a:avLst/>
          </a:prstGeom>
          <a:effectLst/>
        </p:spPr>
        <p:txBody>
          <a:bodyPr vert="horz" anchor="b">
            <a:noAutofit/>
          </a:bodyPr>
          <a:lstStyle>
            <a:extLst/>
          </a:lstStyle>
          <a:p>
            <a:r>
              <a:rPr lang="en-US" dirty="0" smtClean="0"/>
              <a:t>Click to edit </a:t>
            </a:r>
            <a:br>
              <a:rPr lang="en-US" dirty="0" smtClean="0"/>
            </a:br>
            <a:r>
              <a:rPr lang="en-US" dirty="0" smtClean="0"/>
              <a:t>Master title style</a:t>
            </a:r>
            <a:endParaRPr lang="en-US" dirty="0"/>
          </a:p>
        </p:txBody>
      </p:sp>
      <p:sp>
        <p:nvSpPr>
          <p:cNvPr id="5" name="Rectangle 3"/>
          <p:cNvSpPr>
            <a:spLocks noGrp="1"/>
          </p:cNvSpPr>
          <p:nvPr>
            <p:ph type="body" idx="1"/>
          </p:nvPr>
        </p:nvSpPr>
        <p:spPr>
          <a:xfrm>
            <a:off x="533400" y="1905000"/>
            <a:ext cx="8229600" cy="4221163"/>
          </a:xfrm>
          <a:prstGeom prst="rect">
            <a:avLst/>
          </a:prstGeom>
        </p:spPr>
        <p:txBody>
          <a:bodyPr vert="horz">
            <a:normAutofit/>
          </a:bodyPr>
          <a:lstStyle>
            <a:extLst/>
          </a:lstStyle>
          <a:p>
            <a:pPr lvl="0"/>
            <a:r>
              <a:rPr lang="en-US" dirty="0" smtClean="0"/>
              <a:t>Click to edit Master  text styles</a:t>
            </a:r>
          </a:p>
          <a:p>
            <a:pPr lvl="1"/>
            <a:r>
              <a:rPr lang="en-US" dirty="0" smtClean="0"/>
              <a:t>Second level</a:t>
            </a:r>
          </a:p>
          <a:p>
            <a:pPr lvl="2"/>
            <a:r>
              <a:rPr lang="en-US" dirty="0" smtClean="0"/>
              <a:t>Third </a:t>
            </a:r>
            <a:br>
              <a:rPr lang="en-US" dirty="0" smtClean="0"/>
            </a:br>
            <a:r>
              <a:rPr lang="en-US" dirty="0" smtClean="0"/>
              <a:t>level</a:t>
            </a:r>
          </a:p>
          <a:p>
            <a:pPr lvl="3"/>
            <a:r>
              <a:rPr lang="en-US" dirty="0" smtClean="0"/>
              <a:t>Fourth level</a:t>
            </a:r>
          </a:p>
          <a:p>
            <a:pPr lvl="4"/>
            <a:r>
              <a:rPr lang="en-US" dirty="0" smtClean="0"/>
              <a:t>Fifth level</a:t>
            </a:r>
          </a:p>
        </p:txBody>
      </p:sp>
      <p:sp>
        <p:nvSpPr>
          <p:cNvPr id="29" name="Rectangle 4"/>
          <p:cNvSpPr>
            <a:spLocks noGrp="1"/>
          </p:cNvSpPr>
          <p:nvPr>
            <p:ph type="dt" sz="half" idx="2"/>
          </p:nvPr>
        </p:nvSpPr>
        <p:spPr>
          <a:xfrm>
            <a:off x="6096000" y="6248400"/>
            <a:ext cx="1828800" cy="323850"/>
          </a:xfrm>
          <a:prstGeom prst="rect">
            <a:avLst/>
          </a:prstGeom>
        </p:spPr>
        <p:txBody>
          <a:bodyPr vert="horz" anchor="ctr"/>
          <a:lstStyle>
            <a:lvl1pPr>
              <a:defRPr sz="1100"/>
            </a:lvl1pPr>
            <a:extLst/>
          </a:lstStyle>
          <a:p>
            <a:pPr algn="r"/>
            <a:r>
              <a:rPr lang="en-US" sz="1050" dirty="0" smtClean="0"/>
              <a:t>9/12/2013</a:t>
            </a:r>
            <a:endParaRPr lang="en-US" sz="1050" dirty="0"/>
          </a:p>
        </p:txBody>
      </p:sp>
      <p:sp>
        <p:nvSpPr>
          <p:cNvPr id="18" name="Rectangle 5"/>
          <p:cNvSpPr>
            <a:spLocks noGrp="1"/>
          </p:cNvSpPr>
          <p:nvPr>
            <p:ph type="ftr" sz="quarter" idx="3"/>
          </p:nvPr>
        </p:nvSpPr>
        <p:spPr>
          <a:xfrm>
            <a:off x="2819400" y="6248400"/>
            <a:ext cx="3260886" cy="323850"/>
          </a:xfrm>
          <a:prstGeom prst="rect">
            <a:avLst/>
          </a:prstGeom>
        </p:spPr>
        <p:txBody>
          <a:bodyPr vert="horz"/>
          <a:lstStyle>
            <a:lvl1pPr>
              <a:defRPr lang="en-US" sz="1400" b="1" smtClean="0"/>
            </a:lvl1pPr>
            <a:extLst/>
          </a:lstStyle>
          <a:p>
            <a:r>
              <a:rPr lang="en-US" dirty="0" smtClean="0"/>
              <a:t>Mini news release team</a:t>
            </a:r>
            <a:endParaRPr lang="en-US" dirty="0"/>
          </a:p>
        </p:txBody>
      </p:sp>
      <p:sp>
        <p:nvSpPr>
          <p:cNvPr id="7" name="Slide Number Placeholder 6"/>
          <p:cNvSpPr>
            <a:spLocks noGrp="1"/>
          </p:cNvSpPr>
          <p:nvPr>
            <p:ph type="sldNum" sz="quarter" idx="4"/>
          </p:nvPr>
        </p:nvSpPr>
        <p:spPr>
          <a:xfrm>
            <a:off x="8001000" y="6172200"/>
            <a:ext cx="429064" cy="457200"/>
          </a:xfrm>
          <a:prstGeom prst="rect">
            <a:avLst/>
          </a:prstGeom>
        </p:spPr>
        <p:txBody>
          <a:bodyPr vert="horz" anchor="ctr"/>
          <a:lstStyle>
            <a:lvl1pPr>
              <a:defRPr sz="1200"/>
            </a:lvl1pPr>
            <a:extLst/>
          </a:lstStyle>
          <a:p>
            <a:fld id="{169B2101-2E9F-420A-91A3-890890D84497}" type="slidenum">
              <a:rPr lang="en-US" sz="1200" smtClean="0"/>
              <a:pPr/>
              <a:t>‹#›</a:t>
            </a:fld>
            <a:endParaRPr lang="en-US" sz="1200" dirty="0"/>
          </a:p>
        </p:txBody>
      </p:sp>
      <p:pic>
        <p:nvPicPr>
          <p:cNvPr id="35" name="Picture 34" descr="ECOLOGO-2008_tint.eps"/>
          <p:cNvPicPr>
            <a:picLocks noChangeAspect="1"/>
          </p:cNvPicPr>
          <p:nvPr/>
        </p:nvPicPr>
        <p:blipFill>
          <a:blip r:embed="rId6" cstate="print">
            <a:lum bright="51000" contrast="-67000"/>
          </a:blip>
          <a:stretch>
            <a:fillRect/>
          </a:stretch>
        </p:blipFill>
        <p:spPr>
          <a:xfrm>
            <a:off x="16916400" y="3429000"/>
            <a:ext cx="14987112" cy="3902344"/>
          </a:xfrm>
          <a:prstGeom prst="rect">
            <a:avLst/>
          </a:prstGeom>
          <a:noFill/>
          <a:ln>
            <a:noFill/>
          </a:ln>
        </p:spPr>
      </p:pic>
      <p:pic>
        <p:nvPicPr>
          <p:cNvPr id="9" name="Picture 8" descr="ECOLOGO_W-C.wmf"/>
          <p:cNvPicPr>
            <a:picLocks noChangeAspect="1"/>
          </p:cNvPicPr>
          <p:nvPr userDrawn="1"/>
        </p:nvPicPr>
        <p:blipFill>
          <a:blip r:embed="rId7" cstate="print">
            <a:lum bright="14000" contrast="-29000"/>
          </a:blip>
          <a:stretch>
            <a:fillRect/>
          </a:stretch>
        </p:blipFill>
        <p:spPr>
          <a:xfrm>
            <a:off x="838200" y="6172200"/>
            <a:ext cx="1922694" cy="497709"/>
          </a:xfrm>
          <a:prstGeom prst="rect">
            <a:avLst/>
          </a:prstGeom>
          <a:effectLst>
            <a:outerShdw blurRad="76200" dist="25400" dir="2700000" algn="tl" rotWithShape="0">
              <a:prstClr val="black">
                <a:alpha val="83000"/>
              </a:prstClr>
            </a:outerShdw>
          </a:effectLst>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709" r:id="rId3"/>
  </p:sldLayoutIdLst>
  <p:timing>
    <p:tnLst>
      <p:par>
        <p:cTn id="1" dur="indefinite" restart="never" nodeType="tmRoot"/>
      </p:par>
    </p:tnLst>
  </p:timing>
  <p:txStyles>
    <p:titleStyle>
      <a:lvl1pPr algn="l" rtl="0" eaLnBrk="1" latinLnBrk="0" hangingPunct="1">
        <a:lnSpc>
          <a:spcPts val="3400"/>
        </a:lnSpc>
        <a:spcBef>
          <a:spcPct val="0"/>
        </a:spcBef>
        <a:buNone/>
        <a:defRPr sz="3600" b="1" spc="0" baseline="0">
          <a:solidFill>
            <a:schemeClr val="bg2">
              <a:lumMod val="7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0" indent="0" algn="l" rtl="0" eaLnBrk="1" latinLnBrk="0" hangingPunct="1">
        <a:spcBef>
          <a:spcPct val="20000"/>
        </a:spcBef>
        <a:buClr>
          <a:schemeClr val="accent3">
            <a:lumMod val="60000"/>
            <a:lumOff val="40000"/>
          </a:schemeClr>
        </a:buClr>
        <a:buFont typeface="Trebuchet MS" pitchFamily="34" charset="0"/>
        <a:buNone/>
        <a:defRPr sz="2800" baseline="0">
          <a:solidFill>
            <a:schemeClr val="bg2"/>
          </a:solidFill>
          <a:latin typeface="+mn-lt"/>
          <a:ea typeface="+mn-ea"/>
          <a:cs typeface="+mn-cs"/>
        </a:defRPr>
      </a:lvl1pPr>
      <a:lvl2pPr marL="274320" indent="-274320" algn="l" rtl="0" eaLnBrk="1" latinLnBrk="0" hangingPunct="1">
        <a:lnSpc>
          <a:spcPct val="100000"/>
        </a:lnSpc>
        <a:spcBef>
          <a:spcPts val="1000"/>
        </a:spcBef>
        <a:spcAft>
          <a:spcPts val="300"/>
        </a:spcAft>
        <a:buClr>
          <a:schemeClr val="bg2">
            <a:lumMod val="60000"/>
            <a:lumOff val="40000"/>
          </a:schemeClr>
        </a:buClr>
        <a:buSzPct val="80000"/>
        <a:buFont typeface="Wingdings" pitchFamily="2" charset="2"/>
        <a:buChar char=""/>
        <a:defRPr sz="2600">
          <a:solidFill>
            <a:schemeClr val="bg1">
              <a:lumMod val="75000"/>
              <a:lumOff val="25000"/>
            </a:schemeClr>
          </a:solidFill>
          <a:latin typeface="+mn-lt"/>
          <a:ea typeface="+mn-ea"/>
          <a:cs typeface="+mn-cs"/>
        </a:defRPr>
      </a:lvl2pPr>
      <a:lvl3pPr marL="685800" indent="-228600" algn="l" rtl="0" eaLnBrk="1" latinLnBrk="0" hangingPunct="1">
        <a:spcBef>
          <a:spcPct val="20000"/>
        </a:spcBef>
        <a:buClr>
          <a:schemeClr val="bg1"/>
        </a:buClr>
        <a:buSzPct val="100000"/>
        <a:buFont typeface="Trebuchet MS" pitchFamily="34" charset="0"/>
        <a:buChar char="&gt;"/>
        <a:defRPr sz="2400" baseline="0">
          <a:solidFill>
            <a:schemeClr val="bg2"/>
          </a:solidFill>
          <a:latin typeface="+mn-lt"/>
          <a:ea typeface="+mn-ea"/>
          <a:cs typeface="+mn-cs"/>
        </a:defRPr>
      </a:lvl3pPr>
      <a:lvl4pPr marL="1143000" indent="-228600" algn="l" rtl="0" eaLnBrk="1" latinLnBrk="0" hangingPunct="1">
        <a:spcBef>
          <a:spcPct val="20000"/>
        </a:spcBef>
        <a:buChar char="–"/>
        <a:defRPr sz="2400">
          <a:solidFill>
            <a:schemeClr val="accent6">
              <a:lumMod val="75000"/>
            </a:schemeClr>
          </a:solidFill>
          <a:latin typeface="+mn-lt"/>
          <a:ea typeface="+mn-ea"/>
          <a:cs typeface="+mn-cs"/>
        </a:defRPr>
      </a:lvl4pPr>
      <a:lvl5pPr marL="0" indent="-228600" algn="l" rtl="0" eaLnBrk="1" latinLnBrk="0" hangingPunct="1">
        <a:spcBef>
          <a:spcPts val="0"/>
        </a:spcBef>
        <a:buNone/>
        <a:defRPr sz="2600">
          <a:solidFill>
            <a:schemeClr val="accent6">
              <a:lumMod val="75000"/>
            </a:schemeClr>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75608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xStyles>
    <p:titleStyle>
      <a:lvl1pPr algn="ctr" defTabSz="914400" rtl="0" eaLnBrk="1" latinLnBrk="0" hangingPunct="1">
        <a:spcBef>
          <a:spcPct val="0"/>
        </a:spcBef>
        <a:buNone/>
        <a:defRPr sz="4400" kern="1200">
          <a:solidFill>
            <a:srgbClr val="0070C0"/>
          </a:solidFill>
          <a:latin typeface="Rockwell"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1948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txStyles>
    <p:titleStyle>
      <a:lvl1pPr algn="ctr" defTabSz="914400" rtl="0" eaLnBrk="1" latinLnBrk="0" hangingPunct="1">
        <a:spcBef>
          <a:spcPct val="0"/>
        </a:spcBef>
        <a:buNone/>
        <a:defRPr sz="4400" kern="1200">
          <a:solidFill>
            <a:srgbClr val="0070C0"/>
          </a:solidFill>
          <a:latin typeface="Rockwell"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810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a:t>
            </a:r>
          </a:p>
        </p:txBody>
      </p:sp>
      <p:sp>
        <p:nvSpPr>
          <p:cNvPr id="1027" name="Text Placeholder 2"/>
          <p:cNvSpPr>
            <a:spLocks noGrp="1"/>
          </p:cNvSpPr>
          <p:nvPr>
            <p:ph type="body" idx="1"/>
          </p:nvPr>
        </p:nvSpPr>
        <p:spPr bwMode="auto">
          <a:xfrm>
            <a:off x="457200" y="1600200"/>
            <a:ext cx="6400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a:t>
            </a:r>
          </a:p>
        </p:txBody>
      </p:sp>
      <p:sp>
        <p:nvSpPr>
          <p:cNvPr id="6" name="Slide Number Placeholder 5"/>
          <p:cNvSpPr>
            <a:spLocks noGrp="1"/>
          </p:cNvSpPr>
          <p:nvPr>
            <p:ph type="sldNum" sz="quarter" idx="4"/>
          </p:nvPr>
        </p:nvSpPr>
        <p:spPr>
          <a:xfrm>
            <a:off x="6553200" y="6492875"/>
            <a:ext cx="3048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latin typeface="Calibri" panose="020F0502020204030204" pitchFamily="34" charset="0"/>
              </a:defRPr>
            </a:lvl1pPr>
          </a:lstStyle>
          <a:p>
            <a:pPr fontAlgn="base">
              <a:spcBef>
                <a:spcPct val="0"/>
              </a:spcBef>
              <a:spcAft>
                <a:spcPct val="0"/>
              </a:spcAft>
            </a:pPr>
            <a:fld id="{25949AF4-90E3-4788-85A1-7731F2C3BBB2}" type="slidenum">
              <a:rPr lang="en-US" altLang="en-US">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pic>
        <p:nvPicPr>
          <p:cNvPr id="1029"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 y="6096000"/>
            <a:ext cx="18494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920099"/>
      </p:ext>
    </p:extLst>
  </p:cSld>
  <p:clrMap bg1="dk1" tx1="lt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9" r:id="rId6"/>
    <p:sldLayoutId id="2147483870" r:id="rId7"/>
    <p:sldLayoutId id="2147483871" r:id="rId8"/>
    <p:sldLayoutId id="2147483872" r:id="rId9"/>
  </p:sldLayoutIdLst>
  <p:hf hdr="0" ftr="0" dt="0"/>
  <p:txStyles>
    <p:titleStyle>
      <a:lvl1pPr algn="ctr" rtl="0" eaLnBrk="0" fontAlgn="base" hangingPunct="0">
        <a:spcBef>
          <a:spcPct val="0"/>
        </a:spcBef>
        <a:spcAft>
          <a:spcPct val="0"/>
        </a:spcAft>
        <a:defRPr sz="3600" b="1" kern="1200">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Calibri" pitchFamily="34" charset="0"/>
        </a:defRPr>
      </a:lvl2pPr>
      <a:lvl3pPr algn="ctr" rtl="0" eaLnBrk="0" fontAlgn="base" hangingPunct="0">
        <a:spcBef>
          <a:spcPct val="0"/>
        </a:spcBef>
        <a:spcAft>
          <a:spcPct val="0"/>
        </a:spcAft>
        <a:defRPr sz="3600" b="1">
          <a:solidFill>
            <a:schemeClr val="tx1"/>
          </a:solidFill>
          <a:latin typeface="Calibri" pitchFamily="34" charset="0"/>
        </a:defRPr>
      </a:lvl3pPr>
      <a:lvl4pPr algn="ctr" rtl="0" eaLnBrk="0" fontAlgn="base" hangingPunct="0">
        <a:spcBef>
          <a:spcPct val="0"/>
        </a:spcBef>
        <a:spcAft>
          <a:spcPct val="0"/>
        </a:spcAft>
        <a:defRPr sz="3600" b="1">
          <a:solidFill>
            <a:schemeClr val="tx1"/>
          </a:solidFill>
          <a:latin typeface="Calibri" pitchFamily="34" charset="0"/>
        </a:defRPr>
      </a:lvl4pPr>
      <a:lvl5pPr algn="ctr" rtl="0" eaLnBrk="0" fontAlgn="base" hangingPunct="0">
        <a:spcBef>
          <a:spcPct val="0"/>
        </a:spcBef>
        <a:spcAft>
          <a:spcPct val="0"/>
        </a:spcAft>
        <a:defRPr sz="3600" b="1">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65125" algn="l" rtl="0" eaLnBrk="0" fontAlgn="base" hangingPunct="0">
        <a:spcBef>
          <a:spcPts val="12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fontAlgn="base">
              <a:spcBef>
                <a:spcPct val="0"/>
              </a:spcBef>
              <a:spcAft>
                <a:spcPct val="0"/>
              </a:spcAft>
              <a:defRPr/>
            </a:pPr>
            <a:fld id="{8D76FCA3-9654-4AA1-BF17-3F169E3C7F82}" type="datetimeFigureOut">
              <a:rPr lang="en-US">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10/8/2015</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eaLnBrk="1" hangingPunct="1">
              <a:defRPr sz="900">
                <a:solidFill>
                  <a:schemeClr val="tx1">
                    <a:tint val="75000"/>
                  </a:schemeClr>
                </a:solidFill>
              </a:defRPr>
            </a:lvl1pPr>
          </a:lstStyle>
          <a:p>
            <a:pPr fontAlgn="base">
              <a:spcBef>
                <a:spcPct val="0"/>
              </a:spcBef>
              <a:spcAft>
                <a:spcPct val="0"/>
              </a:spcAft>
              <a:defRPr/>
            </a:pPr>
            <a:fld id="{1ECA920C-DEC3-4040-9152-963AA62DC3E9}" type="slidenum">
              <a:rPr lang="en-US" altLang="en-US">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a:t>
            </a:fld>
            <a:endParaRPr lang="en-US"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7198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F7D170-5EC8-4942-8D19-85788EF5A284}"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670A3-847B-4A4B-B2CE-61482E2902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63695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0ADD9-8CEC-42AB-94BA-3DD05AD7A177}"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C71C59-730D-4938-9816-8A4C61A6D5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39991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5DF66-B63A-4D6B-AE02-827DD3081FBD}" type="datetimeFigureOut">
              <a:rPr lang="en-US" smtClean="0"/>
              <a:pPr/>
              <a:t>10/8/2015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D442B-EA04-4DA2-A9CD-C897CE0E780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9C171-AE69-4AA0-9F53-BE885BDFDBA8}" type="datetimeFigureOut">
              <a:rPr lang="en-US" smtClean="0"/>
              <a:pPr/>
              <a:t>10/8/2015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CFDF7-546C-4333-9627-FA538F0CD1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4A036-3F6F-4B07-AD32-F852A2B07C1B}" type="datetimeFigureOut">
              <a:rPr lang="en-US" smtClean="0"/>
              <a:pPr/>
              <a:t>10/8/2015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F9E3A-10FB-46C3-BCA0-21DD894FD82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6018" name="Title Placeholder 1"/>
          <p:cNvSpPr>
            <a:spLocks noGrp="1"/>
          </p:cNvSpPr>
          <p:nvPr>
            <p:ph type="title"/>
          </p:nvPr>
        </p:nvSpPr>
        <p:spPr bwMode="auto">
          <a:xfrm>
            <a:off x="457200" y="3810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a:t>
            </a:r>
          </a:p>
        </p:txBody>
      </p:sp>
      <p:sp>
        <p:nvSpPr>
          <p:cNvPr id="86019" name="Text Placeholder 2"/>
          <p:cNvSpPr>
            <a:spLocks noGrp="1"/>
          </p:cNvSpPr>
          <p:nvPr>
            <p:ph type="body" idx="1"/>
          </p:nvPr>
        </p:nvSpPr>
        <p:spPr bwMode="auto">
          <a:xfrm>
            <a:off x="457200" y="1600200"/>
            <a:ext cx="6400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a:t>
            </a:r>
          </a:p>
        </p:txBody>
      </p:sp>
      <p:sp>
        <p:nvSpPr>
          <p:cNvPr id="6" name="Slide Number Placeholder 5"/>
          <p:cNvSpPr>
            <a:spLocks noGrp="1"/>
          </p:cNvSpPr>
          <p:nvPr>
            <p:ph type="sldNum" sz="quarter" idx="4"/>
          </p:nvPr>
        </p:nvSpPr>
        <p:spPr>
          <a:xfrm>
            <a:off x="6553200" y="6492875"/>
            <a:ext cx="3048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latin typeface="Calibri" panose="020F0502020204030204" pitchFamily="34" charset="0"/>
              </a:defRPr>
            </a:lvl1pPr>
          </a:lstStyle>
          <a:p>
            <a:pPr fontAlgn="base">
              <a:spcBef>
                <a:spcPct val="0"/>
              </a:spcBef>
              <a:spcAft>
                <a:spcPct val="0"/>
              </a:spcAft>
            </a:pPr>
            <a:fld id="{FEFFC0FD-D5F2-4665-B9F9-6E803B5BBDC2}" type="slidenum">
              <a:rPr lang="en-US" altLang="en-US">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pic>
        <p:nvPicPr>
          <p:cNvPr id="86021"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 y="6096000"/>
            <a:ext cx="18494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308170"/>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hdr="0" ftr="0" dt="0"/>
  <p:txStyles>
    <p:titleStyle>
      <a:lvl1pPr algn="ctr" rtl="0" eaLnBrk="0" fontAlgn="base" hangingPunct="0">
        <a:spcBef>
          <a:spcPct val="0"/>
        </a:spcBef>
        <a:spcAft>
          <a:spcPct val="0"/>
        </a:spcAft>
        <a:defRPr sz="3600" b="1" kern="1200">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Calibri" pitchFamily="34" charset="0"/>
        </a:defRPr>
      </a:lvl2pPr>
      <a:lvl3pPr algn="ctr" rtl="0" eaLnBrk="0" fontAlgn="base" hangingPunct="0">
        <a:spcBef>
          <a:spcPct val="0"/>
        </a:spcBef>
        <a:spcAft>
          <a:spcPct val="0"/>
        </a:spcAft>
        <a:defRPr sz="3600" b="1">
          <a:solidFill>
            <a:schemeClr val="tx1"/>
          </a:solidFill>
          <a:latin typeface="Calibri" pitchFamily="34" charset="0"/>
        </a:defRPr>
      </a:lvl3pPr>
      <a:lvl4pPr algn="ctr" rtl="0" eaLnBrk="0" fontAlgn="base" hangingPunct="0">
        <a:spcBef>
          <a:spcPct val="0"/>
        </a:spcBef>
        <a:spcAft>
          <a:spcPct val="0"/>
        </a:spcAft>
        <a:defRPr sz="3600" b="1">
          <a:solidFill>
            <a:schemeClr val="tx1"/>
          </a:solidFill>
          <a:latin typeface="Calibri" pitchFamily="34" charset="0"/>
        </a:defRPr>
      </a:lvl4pPr>
      <a:lvl5pPr algn="ctr" rtl="0" eaLnBrk="0" fontAlgn="base" hangingPunct="0">
        <a:spcBef>
          <a:spcPct val="0"/>
        </a:spcBef>
        <a:spcAft>
          <a:spcPct val="0"/>
        </a:spcAft>
        <a:defRPr sz="3600" b="1">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65125" algn="l" rtl="0" eaLnBrk="0" fontAlgn="base" hangingPunct="0">
        <a:spcBef>
          <a:spcPts val="12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blip>
          <a:srcRect/>
          <a:stretch>
            <a:fillRect/>
          </a:stretch>
        </a:blipFill>
        <a:effectLst/>
      </p:bgPr>
    </p:bg>
    <p:spTree>
      <p:nvGrpSpPr>
        <p:cNvPr id="1" name=""/>
        <p:cNvGrpSpPr/>
        <p:nvPr/>
      </p:nvGrpSpPr>
      <p:grpSpPr>
        <a:xfrm>
          <a:off x="0" y="0"/>
          <a:ext cx="0" cy="0"/>
          <a:chOff x="0" y="0"/>
          <a:chExt cx="0" cy="0"/>
        </a:xfrm>
      </p:grpSpPr>
      <p:sp>
        <p:nvSpPr>
          <p:cNvPr id="20" name="Rectangle 2"/>
          <p:cNvSpPr>
            <a:spLocks noGrp="1"/>
          </p:cNvSpPr>
          <p:nvPr>
            <p:ph type="title"/>
          </p:nvPr>
        </p:nvSpPr>
        <p:spPr>
          <a:xfrm>
            <a:off x="533400" y="457200"/>
            <a:ext cx="8077200" cy="1143000"/>
          </a:xfrm>
          <a:prstGeom prst="rect">
            <a:avLst/>
          </a:prstGeom>
          <a:effectLst/>
        </p:spPr>
        <p:txBody>
          <a:bodyPr vert="horz" anchor="b">
            <a:noAutofit/>
          </a:bodyPr>
          <a:lstStyle>
            <a:extLst/>
          </a:lstStyle>
          <a:p>
            <a:r>
              <a:rPr lang="en-US" dirty="0" smtClean="0"/>
              <a:t>Click to edit </a:t>
            </a:r>
            <a:br>
              <a:rPr lang="en-US" dirty="0" smtClean="0"/>
            </a:br>
            <a:r>
              <a:rPr lang="en-US" dirty="0" smtClean="0"/>
              <a:t>Master title style</a:t>
            </a:r>
            <a:endParaRPr lang="en-US" dirty="0"/>
          </a:p>
        </p:txBody>
      </p:sp>
      <p:sp>
        <p:nvSpPr>
          <p:cNvPr id="5" name="Rectangle 3"/>
          <p:cNvSpPr>
            <a:spLocks noGrp="1"/>
          </p:cNvSpPr>
          <p:nvPr>
            <p:ph type="body" idx="1"/>
          </p:nvPr>
        </p:nvSpPr>
        <p:spPr>
          <a:xfrm>
            <a:off x="533400" y="1905000"/>
            <a:ext cx="8229600" cy="4221163"/>
          </a:xfrm>
          <a:prstGeom prst="rect">
            <a:avLst/>
          </a:prstGeom>
        </p:spPr>
        <p:txBody>
          <a:bodyPr vert="horz">
            <a:normAutofit/>
          </a:bodyPr>
          <a:lstStyle>
            <a:extLst/>
          </a:lstStyle>
          <a:p>
            <a:pPr lvl="0"/>
            <a:r>
              <a:rPr lang="en-US" dirty="0" smtClean="0"/>
              <a:t>Click to edit Master  text styles</a:t>
            </a:r>
          </a:p>
          <a:p>
            <a:pPr lvl="1"/>
            <a:r>
              <a:rPr lang="en-US" dirty="0" smtClean="0"/>
              <a:t>Second level</a:t>
            </a:r>
          </a:p>
          <a:p>
            <a:pPr lvl="2"/>
            <a:r>
              <a:rPr lang="en-US" dirty="0" smtClean="0"/>
              <a:t>Third </a:t>
            </a:r>
            <a:br>
              <a:rPr lang="en-US" dirty="0" smtClean="0"/>
            </a:br>
            <a:r>
              <a:rPr lang="en-US" dirty="0" smtClean="0"/>
              <a:t>level</a:t>
            </a:r>
          </a:p>
          <a:p>
            <a:pPr lvl="3"/>
            <a:r>
              <a:rPr lang="en-US" dirty="0" smtClean="0"/>
              <a:t>Fourth level</a:t>
            </a:r>
          </a:p>
          <a:p>
            <a:pPr lvl="4"/>
            <a:r>
              <a:rPr lang="en-US" dirty="0" smtClean="0"/>
              <a:t>Fifth level</a:t>
            </a:r>
          </a:p>
        </p:txBody>
      </p:sp>
      <p:sp>
        <p:nvSpPr>
          <p:cNvPr id="29" name="Rectangle 4"/>
          <p:cNvSpPr>
            <a:spLocks noGrp="1"/>
          </p:cNvSpPr>
          <p:nvPr>
            <p:ph type="dt" sz="half" idx="2"/>
          </p:nvPr>
        </p:nvSpPr>
        <p:spPr>
          <a:xfrm>
            <a:off x="6096000" y="6248400"/>
            <a:ext cx="1828800" cy="323850"/>
          </a:xfrm>
          <a:prstGeom prst="rect">
            <a:avLst/>
          </a:prstGeom>
        </p:spPr>
        <p:txBody>
          <a:bodyPr vert="horz" anchor="ctr"/>
          <a:lstStyle>
            <a:lvl1pPr>
              <a:defRPr sz="1100"/>
            </a:lvl1pPr>
            <a:extLst/>
          </a:lstStyle>
          <a:p>
            <a:pPr algn="r"/>
            <a:r>
              <a:rPr lang="en-US" sz="1050" dirty="0" smtClean="0">
                <a:solidFill>
                  <a:prstClr val="white"/>
                </a:solidFill>
              </a:rPr>
              <a:t>9/12/2013</a:t>
            </a:r>
            <a:endParaRPr lang="en-US" sz="1050" dirty="0">
              <a:solidFill>
                <a:prstClr val="white"/>
              </a:solidFill>
            </a:endParaRPr>
          </a:p>
        </p:txBody>
      </p:sp>
      <p:sp>
        <p:nvSpPr>
          <p:cNvPr id="18" name="Rectangle 5"/>
          <p:cNvSpPr>
            <a:spLocks noGrp="1"/>
          </p:cNvSpPr>
          <p:nvPr>
            <p:ph type="ftr" sz="quarter" idx="3"/>
          </p:nvPr>
        </p:nvSpPr>
        <p:spPr>
          <a:xfrm>
            <a:off x="2819400" y="6248400"/>
            <a:ext cx="3260886" cy="323850"/>
          </a:xfrm>
          <a:prstGeom prst="rect">
            <a:avLst/>
          </a:prstGeom>
        </p:spPr>
        <p:txBody>
          <a:bodyPr vert="horz"/>
          <a:lstStyle>
            <a:lvl1pPr>
              <a:defRPr lang="en-US" sz="1400" b="1" smtClean="0"/>
            </a:lvl1pPr>
            <a:extLst/>
          </a:lstStyle>
          <a:p>
            <a:r>
              <a:rPr dirty="0">
                <a:solidFill>
                  <a:prstClr val="white"/>
                </a:solidFill>
              </a:rPr>
              <a:t>Mini news release team</a:t>
            </a:r>
          </a:p>
        </p:txBody>
      </p:sp>
      <p:sp>
        <p:nvSpPr>
          <p:cNvPr id="7" name="Slide Number Placeholder 6"/>
          <p:cNvSpPr>
            <a:spLocks noGrp="1"/>
          </p:cNvSpPr>
          <p:nvPr>
            <p:ph type="sldNum" sz="quarter" idx="4"/>
          </p:nvPr>
        </p:nvSpPr>
        <p:spPr>
          <a:xfrm>
            <a:off x="8001000" y="6172200"/>
            <a:ext cx="429064" cy="457200"/>
          </a:xfrm>
          <a:prstGeom prst="rect">
            <a:avLst/>
          </a:prstGeom>
        </p:spPr>
        <p:txBody>
          <a:bodyPr vert="horz" anchor="ctr"/>
          <a:lstStyle>
            <a:lvl1pPr>
              <a:defRPr sz="1200"/>
            </a:lvl1pPr>
            <a:extLst/>
          </a:lstStyle>
          <a:p>
            <a:fld id="{169B2101-2E9F-420A-91A3-890890D84497}" type="slidenum">
              <a:rPr lang="en-US" smtClean="0">
                <a:solidFill>
                  <a:prstClr val="white"/>
                </a:solidFill>
              </a:rPr>
              <a:pPr/>
              <a:t>‹#›</a:t>
            </a:fld>
            <a:endParaRPr lang="en-US" dirty="0">
              <a:solidFill>
                <a:prstClr val="white"/>
              </a:solidFill>
            </a:endParaRPr>
          </a:p>
        </p:txBody>
      </p:sp>
      <p:pic>
        <p:nvPicPr>
          <p:cNvPr id="35" name="Picture 34" descr="ECOLOGO-2008_tint.eps"/>
          <p:cNvPicPr>
            <a:picLocks noChangeAspect="1"/>
          </p:cNvPicPr>
          <p:nvPr/>
        </p:nvPicPr>
        <p:blipFill>
          <a:blip r:embed="rId9" cstate="print">
            <a:lum bright="51000" contrast="-67000"/>
          </a:blip>
          <a:stretch>
            <a:fillRect/>
          </a:stretch>
        </p:blipFill>
        <p:spPr>
          <a:xfrm>
            <a:off x="16916400" y="3429000"/>
            <a:ext cx="14987112" cy="3902344"/>
          </a:xfrm>
          <a:prstGeom prst="rect">
            <a:avLst/>
          </a:prstGeom>
          <a:noFill/>
          <a:ln>
            <a:noFill/>
          </a:ln>
        </p:spPr>
      </p:pic>
      <p:pic>
        <p:nvPicPr>
          <p:cNvPr id="9" name="Picture 8" descr="ECOLOGO_W-C.wmf"/>
          <p:cNvPicPr>
            <a:picLocks noChangeAspect="1"/>
          </p:cNvPicPr>
          <p:nvPr userDrawn="1"/>
        </p:nvPicPr>
        <p:blipFill>
          <a:blip r:embed="rId10" cstate="print">
            <a:lum bright="14000" contrast="-29000"/>
          </a:blip>
          <a:stretch>
            <a:fillRect/>
          </a:stretch>
        </p:blipFill>
        <p:spPr>
          <a:xfrm>
            <a:off x="838200" y="6172200"/>
            <a:ext cx="1922694" cy="497709"/>
          </a:xfrm>
          <a:prstGeom prst="rect">
            <a:avLst/>
          </a:prstGeom>
          <a:effectLst>
            <a:outerShdw blurRad="76200" dist="25400" dir="2700000" algn="tl" rotWithShape="0">
              <a:prstClr val="black">
                <a:alpha val="83000"/>
              </a:prstClr>
            </a:outerShdw>
          </a:effectLst>
        </p:spPr>
      </p:pic>
    </p:spTree>
    <p:extLst>
      <p:ext uri="{BB962C8B-B14F-4D97-AF65-F5344CB8AC3E}">
        <p14:creationId xmlns:p14="http://schemas.microsoft.com/office/powerpoint/2010/main" val="3361577164"/>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859" r:id="rId3"/>
    <p:sldLayoutId id="2147483860" r:id="rId4"/>
    <p:sldLayoutId id="2147483861" r:id="rId5"/>
    <p:sldLayoutId id="2147483858" r:id="rId6"/>
  </p:sldLayoutIdLst>
  <p:timing>
    <p:tnLst>
      <p:par>
        <p:cTn id="1" dur="indefinite" restart="never" nodeType="tmRoot"/>
      </p:par>
    </p:tnLst>
  </p:timing>
  <p:txStyles>
    <p:titleStyle>
      <a:lvl1pPr algn="l" rtl="0" eaLnBrk="1" latinLnBrk="0" hangingPunct="1">
        <a:lnSpc>
          <a:spcPts val="3400"/>
        </a:lnSpc>
        <a:spcBef>
          <a:spcPct val="0"/>
        </a:spcBef>
        <a:buNone/>
        <a:defRPr sz="3600" b="1" spc="0" baseline="0">
          <a:solidFill>
            <a:schemeClr val="bg2">
              <a:lumMod val="7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0" indent="0" algn="l" rtl="0" eaLnBrk="1" latinLnBrk="0" hangingPunct="1">
        <a:spcBef>
          <a:spcPct val="20000"/>
        </a:spcBef>
        <a:buClr>
          <a:schemeClr val="accent3">
            <a:lumMod val="60000"/>
            <a:lumOff val="40000"/>
          </a:schemeClr>
        </a:buClr>
        <a:buFont typeface="Trebuchet MS" pitchFamily="34" charset="0"/>
        <a:buNone/>
        <a:defRPr sz="2800" baseline="0">
          <a:solidFill>
            <a:schemeClr val="bg2"/>
          </a:solidFill>
          <a:latin typeface="+mn-lt"/>
          <a:ea typeface="+mn-ea"/>
          <a:cs typeface="+mn-cs"/>
        </a:defRPr>
      </a:lvl1pPr>
      <a:lvl2pPr marL="274320" indent="-274320" algn="l" rtl="0" eaLnBrk="1" latinLnBrk="0" hangingPunct="1">
        <a:spcBef>
          <a:spcPct val="20000"/>
        </a:spcBef>
        <a:buClr>
          <a:schemeClr val="accent2">
            <a:lumMod val="75000"/>
          </a:schemeClr>
        </a:buClr>
        <a:buSzPct val="80000"/>
        <a:buFont typeface="Wingdings" pitchFamily="2" charset="2"/>
        <a:buChar char=""/>
        <a:defRPr sz="2600">
          <a:solidFill>
            <a:schemeClr val="bg1">
              <a:lumMod val="75000"/>
              <a:lumOff val="25000"/>
            </a:schemeClr>
          </a:solidFill>
          <a:latin typeface="+mn-lt"/>
          <a:ea typeface="+mn-ea"/>
          <a:cs typeface="+mn-cs"/>
        </a:defRPr>
      </a:lvl2pPr>
      <a:lvl3pPr marL="685800" indent="-228600" algn="l" rtl="0" eaLnBrk="1" latinLnBrk="0" hangingPunct="1">
        <a:spcBef>
          <a:spcPct val="20000"/>
        </a:spcBef>
        <a:buClr>
          <a:schemeClr val="bg1">
            <a:lumMod val="65000"/>
            <a:lumOff val="35000"/>
          </a:schemeClr>
        </a:buClr>
        <a:buSzPct val="100000"/>
        <a:buFont typeface="Wingdings" pitchFamily="2" charset="2"/>
        <a:buChar char="ü"/>
        <a:defRPr sz="2400">
          <a:solidFill>
            <a:schemeClr val="accent2">
              <a:lumMod val="75000"/>
            </a:schemeClr>
          </a:solidFill>
          <a:latin typeface="+mn-lt"/>
          <a:ea typeface="+mn-ea"/>
          <a:cs typeface="+mn-cs"/>
        </a:defRPr>
      </a:lvl3pPr>
      <a:lvl4pPr marL="1143000" indent="-228600" algn="l" rtl="0" eaLnBrk="1" latinLnBrk="0" hangingPunct="1">
        <a:spcBef>
          <a:spcPct val="20000"/>
        </a:spcBef>
        <a:buChar char="–"/>
        <a:defRPr sz="2400">
          <a:solidFill>
            <a:schemeClr val="accent6">
              <a:lumMod val="75000"/>
            </a:schemeClr>
          </a:solidFill>
          <a:latin typeface="+mn-lt"/>
          <a:ea typeface="+mn-ea"/>
          <a:cs typeface="+mn-cs"/>
        </a:defRPr>
      </a:lvl4pPr>
      <a:lvl5pPr marL="0" indent="-228600" algn="l" rtl="0" eaLnBrk="1" latinLnBrk="0" hangingPunct="1">
        <a:spcBef>
          <a:spcPts val="0"/>
        </a:spcBef>
        <a:buNone/>
        <a:defRPr sz="2600">
          <a:solidFill>
            <a:schemeClr val="accent6">
              <a:lumMod val="75000"/>
            </a:schemeClr>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81000"/>
            <a:ext cx="6400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a:t>
            </a:r>
          </a:p>
        </p:txBody>
      </p:sp>
      <p:sp>
        <p:nvSpPr>
          <p:cNvPr id="1027" name="Text Placeholder 2"/>
          <p:cNvSpPr>
            <a:spLocks noGrp="1"/>
          </p:cNvSpPr>
          <p:nvPr>
            <p:ph type="body" idx="1"/>
          </p:nvPr>
        </p:nvSpPr>
        <p:spPr bwMode="auto">
          <a:xfrm>
            <a:off x="457200" y="1600200"/>
            <a:ext cx="6400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a:t>
            </a:r>
          </a:p>
        </p:txBody>
      </p:sp>
      <p:sp>
        <p:nvSpPr>
          <p:cNvPr id="6" name="Slide Number Placeholder 5"/>
          <p:cNvSpPr>
            <a:spLocks noGrp="1"/>
          </p:cNvSpPr>
          <p:nvPr>
            <p:ph type="sldNum" sz="quarter" idx="4"/>
          </p:nvPr>
        </p:nvSpPr>
        <p:spPr>
          <a:xfrm>
            <a:off x="6553200" y="6492875"/>
            <a:ext cx="30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smtClean="0">
                <a:solidFill>
                  <a:srgbClr val="FFFFFF"/>
                </a:solidFill>
                <a:latin typeface="Calibri" panose="020F0502020204030204" pitchFamily="34" charset="0"/>
              </a:defRPr>
            </a:lvl1pPr>
          </a:lstStyle>
          <a:p>
            <a:pPr fontAlgn="base">
              <a:spcBef>
                <a:spcPct val="0"/>
              </a:spcBef>
              <a:spcAft>
                <a:spcPct val="0"/>
              </a:spcAft>
              <a:defRPr/>
            </a:pPr>
            <a:fld id="{E6B2E85E-FD70-4178-A888-C45B919ECC56}"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pic>
        <p:nvPicPr>
          <p:cNvPr id="1029"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200" y="6096000"/>
            <a:ext cx="18494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802971"/>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hf hdr="0" ftr="0" dt="0"/>
  <p:txStyles>
    <p:titleStyle>
      <a:lvl1pPr algn="ctr" rtl="0" eaLnBrk="0" fontAlgn="base" hangingPunct="0">
        <a:spcBef>
          <a:spcPct val="0"/>
        </a:spcBef>
        <a:spcAft>
          <a:spcPct val="0"/>
        </a:spcAft>
        <a:defRPr sz="3600" b="1" kern="1200">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Calibri" pitchFamily="34" charset="0"/>
        </a:defRPr>
      </a:lvl2pPr>
      <a:lvl3pPr algn="ctr" rtl="0" eaLnBrk="0" fontAlgn="base" hangingPunct="0">
        <a:spcBef>
          <a:spcPct val="0"/>
        </a:spcBef>
        <a:spcAft>
          <a:spcPct val="0"/>
        </a:spcAft>
        <a:defRPr sz="3600" b="1">
          <a:solidFill>
            <a:schemeClr val="tx1"/>
          </a:solidFill>
          <a:latin typeface="Calibri" pitchFamily="34" charset="0"/>
        </a:defRPr>
      </a:lvl3pPr>
      <a:lvl4pPr algn="ctr" rtl="0" eaLnBrk="0" fontAlgn="base" hangingPunct="0">
        <a:spcBef>
          <a:spcPct val="0"/>
        </a:spcBef>
        <a:spcAft>
          <a:spcPct val="0"/>
        </a:spcAft>
        <a:defRPr sz="3600" b="1">
          <a:solidFill>
            <a:schemeClr val="tx1"/>
          </a:solidFill>
          <a:latin typeface="Calibri" pitchFamily="34" charset="0"/>
        </a:defRPr>
      </a:lvl4pPr>
      <a:lvl5pPr algn="ctr" rtl="0" eaLnBrk="0" fontAlgn="base" hangingPunct="0">
        <a:spcBef>
          <a:spcPct val="0"/>
        </a:spcBef>
        <a:spcAft>
          <a:spcPct val="0"/>
        </a:spcAft>
        <a:defRPr sz="3600" b="1">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65125" algn="l" rtl="0" eaLnBrk="0" fontAlgn="base" hangingPunct="0">
        <a:spcBef>
          <a:spcPts val="12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r>
              <a:rPr lang="en-US" sz="1050" smtClean="0"/>
              <a:t>9/12/2013</a:t>
            </a:r>
            <a:endParaRPr lang="en-US" sz="1050"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Mini news release team</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B2101-2E9F-420A-91A3-890890D84497}" type="slidenum">
              <a:rPr lang="en-US" sz="1200" smtClean="0"/>
              <a:pPr/>
              <a:t>‹#›</a:t>
            </a:fld>
            <a:endParaRPr lang="en-US" sz="1200" dirty="0"/>
          </a:p>
        </p:txBody>
      </p:sp>
    </p:spTree>
    <p:extLst>
      <p:ext uri="{BB962C8B-B14F-4D97-AF65-F5344CB8AC3E}">
        <p14:creationId xmlns:p14="http://schemas.microsoft.com/office/powerpoint/2010/main" val="33981873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81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8F4C2-470A-4180-B372-3CA232F71800}"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21563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defTabSz="914400" rtl="0" eaLnBrk="1" latinLnBrk="0" hangingPunct="1">
        <a:spcBef>
          <a:spcPct val="0"/>
        </a:spcBef>
        <a:buNone/>
        <a:defRPr sz="4400" kern="1200">
          <a:solidFill>
            <a:srgbClr val="0070C0"/>
          </a:solidFill>
          <a:latin typeface="Rockwell"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1.png"/><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9.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8.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49.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3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49.xml"/><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hyperlink" Target="mailto:Jeff.marti@ecy.wa.gov" TargetMode="External"/><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48.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8.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0.xml"/><Relationship Id="rId1" Type="http://schemas.openxmlformats.org/officeDocument/2006/relationships/slideLayout" Target="../slideLayouts/slideLayout49.xml"/><Relationship Id="rId4" Type="http://schemas.openxmlformats.org/officeDocument/2006/relationships/image" Target="../media/image76.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hemeOverride" Target="../theme/themeOverride4.xml"/><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55.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57.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5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5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0"/>
            <a:ext cx="8442251" cy="1143000"/>
          </a:xfrm>
        </p:spPr>
        <p:txBody>
          <a:bodyPr/>
          <a:lstStyle/>
          <a:p>
            <a:r>
              <a:rPr lang="en-US" sz="6000" dirty="0" smtClean="0">
                <a:solidFill>
                  <a:schemeClr val="bg1"/>
                </a:solidFill>
              </a:rPr>
              <a:t>Washington State Drought Response</a:t>
            </a:r>
            <a:endParaRPr lang="en-US" sz="6000" dirty="0">
              <a:solidFill>
                <a:schemeClr val="bg1"/>
              </a:solidFill>
            </a:endParaRPr>
          </a:p>
        </p:txBody>
      </p:sp>
      <p:sp>
        <p:nvSpPr>
          <p:cNvPr id="4" name="Slide Number Placeholder 3"/>
          <p:cNvSpPr>
            <a:spLocks noGrp="1"/>
          </p:cNvSpPr>
          <p:nvPr>
            <p:ph type="sldNum" sz="quarter" idx="12"/>
          </p:nvPr>
        </p:nvSpPr>
        <p:spPr/>
        <p:txBody>
          <a:bodyPr/>
          <a:lstStyle/>
          <a:p>
            <a:pPr>
              <a:defRPr/>
            </a:pPr>
            <a:fld id="{9BAD0785-80DE-40ED-A8FA-395BAF7C6260}" type="slidenum">
              <a:rPr lang="en-US" altLang="en-US"/>
              <a:pPr>
                <a:defRPr/>
              </a:pPr>
              <a:t>1</a:t>
            </a:fld>
            <a:endParaRPr lang="en-US" altLang="en-US"/>
          </a:p>
        </p:txBody>
      </p:sp>
      <p:sp>
        <p:nvSpPr>
          <p:cNvPr id="3" name="TextBox 2"/>
          <p:cNvSpPr txBox="1"/>
          <p:nvPr/>
        </p:nvSpPr>
        <p:spPr>
          <a:xfrm>
            <a:off x="4038600" y="6211669"/>
            <a:ext cx="5105400" cy="646331"/>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en-US" dirty="0" err="1" smtClean="0">
                <a:solidFill>
                  <a:schemeClr val="bg1"/>
                </a:solidFill>
              </a:rPr>
              <a:t>Osoyoos</a:t>
            </a:r>
            <a:r>
              <a:rPr lang="en-US" dirty="0" smtClean="0">
                <a:solidFill>
                  <a:schemeClr val="bg1"/>
                </a:solidFill>
              </a:rPr>
              <a:t> </a:t>
            </a:r>
            <a:r>
              <a:rPr lang="en-US" dirty="0">
                <a:solidFill>
                  <a:schemeClr val="bg1"/>
                </a:solidFill>
              </a:rPr>
              <a:t>Lake Water Science </a:t>
            </a:r>
            <a:r>
              <a:rPr lang="en-US" dirty="0" smtClean="0">
                <a:solidFill>
                  <a:schemeClr val="bg1"/>
                </a:solidFill>
              </a:rPr>
              <a:t>Forum</a:t>
            </a:r>
          </a:p>
          <a:p>
            <a:r>
              <a:rPr lang="en-US" dirty="0" smtClean="0">
                <a:solidFill>
                  <a:schemeClr val="bg1"/>
                </a:solidFill>
              </a:rPr>
              <a:t>October 09 2015</a:t>
            </a:r>
            <a:r>
              <a:rPr lang="en-US" dirty="0" smtClean="0"/>
              <a:t> </a:t>
            </a:r>
            <a:endParaRPr lang="en-US" dirty="0">
              <a:solidFill>
                <a:schemeClr val="bg1"/>
              </a:solidFill>
            </a:endParaRPr>
          </a:p>
        </p:txBody>
      </p:sp>
    </p:spTree>
    <p:extLst>
      <p:ext uri="{BB962C8B-B14F-4D97-AF65-F5344CB8AC3E}">
        <p14:creationId xmlns:p14="http://schemas.microsoft.com/office/powerpoint/2010/main" val="3308399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81000"/>
            <a:ext cx="8229600" cy="784225"/>
          </a:xfrm>
        </p:spPr>
        <p:txBody>
          <a:bodyPr/>
          <a:lstStyle/>
          <a:p>
            <a:r>
              <a:rPr lang="en-US" dirty="0" smtClean="0">
                <a:solidFill>
                  <a:srgbClr val="002060"/>
                </a:solidFill>
              </a:rPr>
              <a:t>Ecology Drought Response</a:t>
            </a:r>
            <a:endParaRPr lang="en-US" dirty="0">
              <a:solidFill>
                <a:srgbClr val="002060"/>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164188101"/>
              </p:ext>
            </p:extLst>
          </p:nvPr>
        </p:nvGraphicFramePr>
        <p:xfrm>
          <a:off x="152400" y="1295400"/>
          <a:ext cx="8770937" cy="4549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5423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25879" y="5287963"/>
            <a:ext cx="9144000" cy="15700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651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 typeface="Arial" panose="020B0604020202020204" pitchFamily="34" charset="0"/>
              <a:buChar char="•"/>
            </a:pPr>
            <a:r>
              <a:rPr lang="en-US" altLang="en-US" sz="2400" dirty="0">
                <a:solidFill>
                  <a:schemeClr val="bg1"/>
                </a:solidFill>
                <a:latin typeface="Calibri" panose="020F0502020204030204" pitchFamily="34" charset="0"/>
              </a:rPr>
              <a:t>Reports of fish stranding in some rivers</a:t>
            </a:r>
          </a:p>
          <a:p>
            <a:pPr fontAlgn="base">
              <a:spcBef>
                <a:spcPct val="0"/>
              </a:spcBef>
              <a:spcAft>
                <a:spcPct val="0"/>
              </a:spcAft>
              <a:buFont typeface="Arial" panose="020B0604020202020204" pitchFamily="34" charset="0"/>
              <a:buChar char="•"/>
            </a:pPr>
            <a:r>
              <a:rPr lang="en-US" altLang="en-US" sz="2400" dirty="0">
                <a:solidFill>
                  <a:schemeClr val="bg1"/>
                </a:solidFill>
                <a:latin typeface="Calibri" panose="020F0502020204030204" pitchFamily="34" charset="0"/>
              </a:rPr>
              <a:t>High water temperatures, some hatcheries letting fish go early, diseased and dead sockeye and sturgeon in the Columbia R.</a:t>
            </a:r>
          </a:p>
          <a:p>
            <a:pPr fontAlgn="base">
              <a:spcBef>
                <a:spcPct val="0"/>
              </a:spcBef>
              <a:spcAft>
                <a:spcPct val="0"/>
              </a:spcAft>
              <a:buFont typeface="Arial" panose="020B0604020202020204" pitchFamily="34" charset="0"/>
              <a:buChar char="•"/>
            </a:pPr>
            <a:r>
              <a:rPr lang="en-US" altLang="en-US" sz="2400" dirty="0">
                <a:solidFill>
                  <a:schemeClr val="bg1"/>
                </a:solidFill>
                <a:latin typeface="Calibri" panose="020F0502020204030204" pitchFamily="34" charset="0"/>
              </a:rPr>
              <a:t>Widespread fishing closures</a:t>
            </a:r>
          </a:p>
        </p:txBody>
      </p:sp>
      <p:pic>
        <p:nvPicPr>
          <p:cNvPr id="2" name="Picture 1"/>
          <p:cNvPicPr>
            <a:picLocks noChangeAspect="1"/>
          </p:cNvPicPr>
          <p:nvPr/>
        </p:nvPicPr>
        <p:blipFill>
          <a:blip r:embed="rId4"/>
          <a:stretch>
            <a:fillRect/>
          </a:stretch>
        </p:blipFill>
        <p:spPr>
          <a:xfrm>
            <a:off x="3311645" y="4796796"/>
            <a:ext cx="5800725" cy="466725"/>
          </a:xfrm>
          <a:prstGeom prst="rect">
            <a:avLst/>
          </a:prstGeom>
        </p:spPr>
      </p:pic>
    </p:spTree>
    <p:extLst>
      <p:ext uri="{BB962C8B-B14F-4D97-AF65-F5344CB8AC3E}">
        <p14:creationId xmlns:p14="http://schemas.microsoft.com/office/powerpoint/2010/main" val="2648047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1066800"/>
            <a:ext cx="921067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533400"/>
            <a:ext cx="4114800" cy="1554162"/>
          </a:xfrm>
          <a:solidFill>
            <a:srgbClr val="D5DCDD"/>
          </a:solidFill>
          <a:effectLst>
            <a:softEdge rad="63500"/>
          </a:effectLst>
        </p:spPr>
        <p:txBody>
          <a:bodyPr rtlCol="0">
            <a:noAutofit/>
          </a:bodyPr>
          <a:lstStyle/>
          <a:p>
            <a:pPr fontAlgn="auto">
              <a:spcAft>
                <a:spcPts val="0"/>
              </a:spcAft>
              <a:defRPr/>
            </a:pPr>
            <a:r>
              <a:rPr lang="en-US" sz="2400" dirty="0"/>
              <a:t>Siebert </a:t>
            </a:r>
            <a:r>
              <a:rPr lang="en-US" sz="2400" dirty="0" smtClean="0"/>
              <a:t>Creek  May 27, 2015 </a:t>
            </a:r>
            <a:r>
              <a:rPr lang="en-US" sz="2400" dirty="0"/>
              <a:t>Clallam County, Washington</a:t>
            </a:r>
            <a:br>
              <a:rPr lang="en-US" sz="2400" dirty="0"/>
            </a:br>
            <a:r>
              <a:rPr lang="en-US" sz="2400" dirty="0"/>
              <a:t>Salmon migration </a:t>
            </a:r>
            <a:r>
              <a:rPr lang="en-US" sz="2400" dirty="0" smtClean="0"/>
              <a:t>blocked</a:t>
            </a:r>
            <a:endParaRPr lang="en-US" sz="2400" dirty="0"/>
          </a:p>
        </p:txBody>
      </p:sp>
    </p:spTree>
    <p:extLst>
      <p:ext uri="{BB962C8B-B14F-4D97-AF65-F5344CB8AC3E}">
        <p14:creationId xmlns:p14="http://schemas.microsoft.com/office/powerpoint/2010/main" val="699800891"/>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200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srcRect l="1434" t="2624" r="1436" b="2950"/>
          <a:stretch/>
        </p:blipFill>
        <p:spPr>
          <a:xfrm>
            <a:off x="0" y="0"/>
            <a:ext cx="8847667" cy="5791200"/>
          </a:xfrm>
          <a:prstGeom prst="rect">
            <a:avLst/>
          </a:prstGeom>
        </p:spPr>
      </p:pic>
      <p:sp>
        <p:nvSpPr>
          <p:cNvPr id="4" name="TextBox 3"/>
          <p:cNvSpPr txBox="1"/>
          <p:nvPr/>
        </p:nvSpPr>
        <p:spPr>
          <a:xfrm>
            <a:off x="3276600" y="6172200"/>
            <a:ext cx="5181600"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Squire Creek, Stillaguamish Basin, August 2015</a:t>
            </a:r>
            <a:endParaRPr lang="en-US" dirty="0"/>
          </a:p>
        </p:txBody>
      </p:sp>
    </p:spTree>
    <p:extLst>
      <p:ext uri="{BB962C8B-B14F-4D97-AF65-F5344CB8AC3E}">
        <p14:creationId xmlns:p14="http://schemas.microsoft.com/office/powerpoint/2010/main" val="1794597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Title 1"/>
          <p:cNvSpPr>
            <a:spLocks noGrp="1"/>
          </p:cNvSpPr>
          <p:nvPr>
            <p:ph type="ctrTitle"/>
          </p:nvPr>
        </p:nvSpPr>
        <p:spPr>
          <a:xfrm>
            <a:off x="365125" y="193675"/>
            <a:ext cx="8229600" cy="736600"/>
          </a:xfrm>
          <a:solidFill>
            <a:schemeClr val="bg2">
              <a:lumMod val="40000"/>
              <a:lumOff val="60000"/>
              <a:alpha val="30000"/>
            </a:schemeClr>
          </a:solidFill>
        </p:spPr>
        <p:txBody>
          <a:bodyPr/>
          <a:lstStyle/>
          <a:p>
            <a:pPr>
              <a:defRPr/>
            </a:pPr>
            <a:r>
              <a:rPr lang="en-US" altLang="en-US" dirty="0" smtClean="0">
                <a:solidFill>
                  <a:schemeClr val="bg1"/>
                </a:solidFill>
              </a:rPr>
              <a:t>Drought Impacts for Agriculture</a:t>
            </a:r>
          </a:p>
        </p:txBody>
      </p:sp>
      <p:sp>
        <p:nvSpPr>
          <p:cNvPr id="3" name="Content Placeholder 2"/>
          <p:cNvSpPr>
            <a:spLocks noGrp="1"/>
          </p:cNvSpPr>
          <p:nvPr>
            <p:ph idx="1"/>
          </p:nvPr>
        </p:nvSpPr>
        <p:spPr>
          <a:xfrm>
            <a:off x="117475" y="5091113"/>
            <a:ext cx="8942388" cy="1603375"/>
          </a:xfrm>
          <a:solidFill>
            <a:schemeClr val="tx1"/>
          </a:solidFill>
          <a:effectLst>
            <a:outerShdw blurRad="50800" dist="50800" dir="5400000" algn="ctr" rotWithShape="0">
              <a:srgbClr val="000000"/>
            </a:outerShdw>
          </a:effectLst>
        </p:spPr>
        <p:txBody>
          <a:bodyPr>
            <a:noAutofit/>
          </a:bodyPr>
          <a:lstStyle/>
          <a:p>
            <a:pPr>
              <a:spcBef>
                <a:spcPts val="0"/>
              </a:spcBef>
              <a:defRPr/>
            </a:pPr>
            <a:r>
              <a:rPr lang="en-US" sz="2000" dirty="0" smtClean="0">
                <a:solidFill>
                  <a:schemeClr val="bg1"/>
                </a:solidFill>
              </a:rPr>
              <a:t>Progressively reduced allocations in the Yakima Basin</a:t>
            </a:r>
          </a:p>
          <a:p>
            <a:pPr>
              <a:spcBef>
                <a:spcPts val="0"/>
              </a:spcBef>
              <a:defRPr/>
            </a:pPr>
            <a:r>
              <a:rPr lang="en-US" sz="2000" dirty="0" smtClean="0">
                <a:solidFill>
                  <a:schemeClr val="bg1"/>
                </a:solidFill>
              </a:rPr>
              <a:t>Reports of crop losses and crop stress, lower fruit quality and berry size, estimated at more than $1 Billion</a:t>
            </a:r>
          </a:p>
          <a:p>
            <a:pPr>
              <a:spcBef>
                <a:spcPts val="0"/>
              </a:spcBef>
              <a:defRPr/>
            </a:pPr>
            <a:r>
              <a:rPr lang="en-US" sz="2000" dirty="0" smtClean="0">
                <a:solidFill>
                  <a:schemeClr val="bg1"/>
                </a:solidFill>
              </a:rPr>
              <a:t>Curtailment in some watersheds to protect senior water rights</a:t>
            </a:r>
          </a:p>
        </p:txBody>
      </p:sp>
    </p:spTree>
    <p:extLst>
      <p:ext uri="{BB962C8B-B14F-4D97-AF65-F5344CB8AC3E}">
        <p14:creationId xmlns:p14="http://schemas.microsoft.com/office/powerpoint/2010/main" val="22373134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mph" presetSubtype="0" fill="hold" grpId="0" nodeType="clickEffect">
                                  <p:stCondLst>
                                    <p:cond delay="0"/>
                                  </p:stCondLst>
                                  <p:childTnLst>
                                    <p:animClr clrSpc="hsl" dir="cw">
                                      <p:cBhvr override="childStyle">
                                        <p:cTn id="26" dur="500" fill="hold"/>
                                        <p:tgtEl>
                                          <p:spTgt spid="113666"/>
                                        </p:tgtEl>
                                        <p:attrNameLst>
                                          <p:attrName>style.color</p:attrName>
                                        </p:attrNameLst>
                                      </p:cBhvr>
                                      <p:by>
                                        <p:hsl h="0" s="12549" l="25098"/>
                                      </p:by>
                                    </p:animClr>
                                    <p:animClr clrSpc="hsl" dir="cw">
                                      <p:cBhvr>
                                        <p:cTn id="27" dur="500" fill="hold"/>
                                        <p:tgtEl>
                                          <p:spTgt spid="113666"/>
                                        </p:tgtEl>
                                        <p:attrNameLst>
                                          <p:attrName>fillcolor</p:attrName>
                                        </p:attrNameLst>
                                      </p:cBhvr>
                                      <p:by>
                                        <p:hsl h="0" s="12549" l="25098"/>
                                      </p:by>
                                    </p:animClr>
                                    <p:animClr clrSpc="hsl" dir="cw">
                                      <p:cBhvr>
                                        <p:cTn id="28" dur="500" fill="hold"/>
                                        <p:tgtEl>
                                          <p:spTgt spid="113666"/>
                                        </p:tgtEl>
                                        <p:attrNameLst>
                                          <p:attrName>stroke.color</p:attrName>
                                        </p:attrNameLst>
                                      </p:cBhvr>
                                      <p:by>
                                        <p:hsl h="0" s="12549" l="25098"/>
                                      </p:by>
                                    </p:animClr>
                                    <p:set>
                                      <p:cBhvr>
                                        <p:cTn id="29" dur="500" fill="hold"/>
                                        <p:tgtEl>
                                          <p:spTgt spid="1136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3"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81000"/>
            <a:ext cx="3733800" cy="4978400"/>
          </a:xfrm>
          <a:prstGeom prst="rect">
            <a:avLst/>
          </a:prstGeom>
          <a:ln>
            <a:noFill/>
          </a:ln>
          <a:effectLst>
            <a:outerShdw blurRad="292100" dist="139700" dir="2700000" algn="tl" rotWithShape="0">
              <a:srgbClr val="333333">
                <a:alpha val="65000"/>
              </a:srgbClr>
            </a:outerShdw>
            <a:softEdge rad="381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9705" y="1332131"/>
            <a:ext cx="3886200" cy="5181600"/>
          </a:xfrm>
          <a:prstGeom prst="rect">
            <a:avLst/>
          </a:prstGeom>
          <a:ln>
            <a:noFill/>
          </a:ln>
          <a:effectLst>
            <a:outerShdw blurRad="292100" dist="139700" dir="2700000" algn="tl" rotWithShape="0">
              <a:srgbClr val="333333">
                <a:alpha val="65000"/>
              </a:srgbClr>
            </a:outerShdw>
            <a:softEdge rad="38100"/>
          </a:effectLst>
        </p:spPr>
      </p:pic>
      <p:sp>
        <p:nvSpPr>
          <p:cNvPr id="6" name="TextBox 5"/>
          <p:cNvSpPr txBox="1"/>
          <p:nvPr/>
        </p:nvSpPr>
        <p:spPr>
          <a:xfrm>
            <a:off x="342900" y="5867400"/>
            <a:ext cx="3657600" cy="646331"/>
          </a:xfrm>
          <a:prstGeom prst="rect">
            <a:avLst/>
          </a:prstGeom>
          <a:noFill/>
        </p:spPr>
        <p:txBody>
          <a:bodyPr wrap="square" rtlCol="0">
            <a:spAutoFit/>
          </a:bodyPr>
          <a:lstStyle/>
          <a:p>
            <a:r>
              <a:rPr lang="en-US" dirty="0">
                <a:solidFill>
                  <a:schemeClr val="bg1"/>
                </a:solidFill>
              </a:rPr>
              <a:t>Yakima Valley </a:t>
            </a:r>
            <a:r>
              <a:rPr lang="en-US" dirty="0" smtClean="0">
                <a:solidFill>
                  <a:schemeClr val="bg1"/>
                </a:solidFill>
              </a:rPr>
              <a:t>Hops -- August 2015 </a:t>
            </a:r>
            <a:r>
              <a:rPr lang="en-US" dirty="0" smtClean="0">
                <a:solidFill>
                  <a:schemeClr val="bg1"/>
                </a:solidFill>
                <a:sym typeface="Wingdings" panose="05000000000000000000" pitchFamily="2" charset="2"/>
              </a:rPr>
              <a:t></a:t>
            </a:r>
          </a:p>
          <a:p>
            <a:endParaRPr lang="en-US" dirty="0">
              <a:solidFill>
                <a:schemeClr val="bg1"/>
              </a:solidFill>
            </a:endParaRPr>
          </a:p>
        </p:txBody>
      </p:sp>
      <p:sp>
        <p:nvSpPr>
          <p:cNvPr id="8" name="TextBox 7"/>
          <p:cNvSpPr txBox="1"/>
          <p:nvPr/>
        </p:nvSpPr>
        <p:spPr>
          <a:xfrm>
            <a:off x="4343400" y="609600"/>
            <a:ext cx="3998494" cy="369332"/>
          </a:xfrm>
          <a:prstGeom prst="rect">
            <a:avLst/>
          </a:prstGeom>
          <a:noFill/>
        </p:spPr>
        <p:txBody>
          <a:bodyPr wrap="square" rtlCol="0">
            <a:spAutoFit/>
          </a:bodyPr>
          <a:lstStyle/>
          <a:p>
            <a:pPr marL="285750" indent="-285750">
              <a:buFont typeface="Wingdings" panose="05000000000000000000" pitchFamily="2" charset="2"/>
              <a:buChar char="ß"/>
            </a:pPr>
            <a:r>
              <a:rPr lang="en-US" dirty="0" smtClean="0">
                <a:solidFill>
                  <a:schemeClr val="bg1"/>
                </a:solidFill>
                <a:sym typeface="Wingdings" panose="05000000000000000000" pitchFamily="2" charset="2"/>
              </a:rPr>
              <a:t>Yakima Valley Corn -- August 2015</a:t>
            </a:r>
          </a:p>
        </p:txBody>
      </p:sp>
    </p:spTree>
    <p:extLst>
      <p:ext uri="{BB962C8B-B14F-4D97-AF65-F5344CB8AC3E}">
        <p14:creationId xmlns:p14="http://schemas.microsoft.com/office/powerpoint/2010/main" val="2129709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2400" y="152400"/>
            <a:ext cx="8636000" cy="6477000"/>
          </a:xfrm>
          <a:prstGeom prst="rect">
            <a:avLst/>
          </a:prstGeom>
        </p:spPr>
      </p:pic>
    </p:spTree>
    <p:extLst>
      <p:ext uri="{BB962C8B-B14F-4D97-AF65-F5344CB8AC3E}">
        <p14:creationId xmlns:p14="http://schemas.microsoft.com/office/powerpoint/2010/main" val="419703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b="47693"/>
          <a:stretch/>
        </p:blipFill>
        <p:spPr>
          <a:xfrm rot="936641">
            <a:off x="5283408" y="2379543"/>
            <a:ext cx="3429000" cy="26003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itle 2"/>
          <p:cNvSpPr>
            <a:spLocks noGrp="1"/>
          </p:cNvSpPr>
          <p:nvPr>
            <p:ph type="title"/>
          </p:nvPr>
        </p:nvSpPr>
        <p:spPr/>
        <p:txBody>
          <a:bodyPr/>
          <a:lstStyle/>
          <a:p>
            <a:r>
              <a:rPr lang="en-US" dirty="0" smtClean="0"/>
              <a:t>Water systems have been impacted</a:t>
            </a:r>
            <a:endParaRPr lang="en-US" dirty="0"/>
          </a:p>
        </p:txBody>
      </p:sp>
      <p:graphicFrame>
        <p:nvGraphicFramePr>
          <p:cNvPr id="7" name="Diagram 6"/>
          <p:cNvGraphicFramePr/>
          <p:nvPr>
            <p:extLst>
              <p:ext uri="{D42A27DB-BD31-4B8C-83A1-F6EECF244321}">
                <p14:modId xmlns:p14="http://schemas.microsoft.com/office/powerpoint/2010/main" val="1727211465"/>
              </p:ext>
            </p:extLst>
          </p:nvPr>
        </p:nvGraphicFramePr>
        <p:xfrm>
          <a:off x="533400" y="1752600"/>
          <a:ext cx="4648200" cy="4267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26615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207" y="1510308"/>
            <a:ext cx="3833392" cy="2156283"/>
          </a:xfrm>
          <a:prstGeom prst="rect">
            <a:avLst/>
          </a:prstGeom>
          <a:effectLst>
            <a:softEdge rad="3175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599" y="3690654"/>
            <a:ext cx="5334000" cy="3000375"/>
          </a:xfrm>
          <a:prstGeom prst="rect">
            <a:avLst/>
          </a:prstGeom>
          <a:effectLst>
            <a:softEdge rad="3175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4" y="400050"/>
            <a:ext cx="4953000" cy="3714750"/>
          </a:xfrm>
          <a:prstGeom prst="rect">
            <a:avLst/>
          </a:prstGeom>
          <a:effectLst>
            <a:softEdge rad="31750"/>
          </a:effectLst>
        </p:spPr>
      </p:pic>
      <p:sp>
        <p:nvSpPr>
          <p:cNvPr id="6" name="Title 1"/>
          <p:cNvSpPr>
            <a:spLocks noGrp="1"/>
          </p:cNvSpPr>
          <p:nvPr>
            <p:ph type="title"/>
          </p:nvPr>
        </p:nvSpPr>
        <p:spPr>
          <a:xfrm>
            <a:off x="5267325" y="576717"/>
            <a:ext cx="3429000" cy="868362"/>
          </a:xfrm>
        </p:spPr>
        <p:txBody>
          <a:bodyPr>
            <a:noAutofit/>
          </a:bodyPr>
          <a:lstStyle/>
          <a:p>
            <a:r>
              <a:rPr lang="en-US" sz="2400" dirty="0" smtClean="0">
                <a:solidFill>
                  <a:schemeClr val="tx1"/>
                </a:solidFill>
              </a:rPr>
              <a:t>Low Flow Remediation</a:t>
            </a:r>
            <a:br>
              <a:rPr lang="en-US" sz="2400" dirty="0" smtClean="0">
                <a:solidFill>
                  <a:schemeClr val="tx1"/>
                </a:solidFill>
              </a:rPr>
            </a:br>
            <a:r>
              <a:rPr lang="en-US" sz="2400" dirty="0" smtClean="0">
                <a:solidFill>
                  <a:schemeClr val="tx1"/>
                </a:solidFill>
              </a:rPr>
              <a:t>Dungeness River</a:t>
            </a:r>
            <a:br>
              <a:rPr lang="en-US" sz="2400" dirty="0" smtClean="0">
                <a:solidFill>
                  <a:schemeClr val="tx1"/>
                </a:solidFill>
              </a:rPr>
            </a:br>
            <a:r>
              <a:rPr lang="en-US" sz="2400" dirty="0" smtClean="0">
                <a:solidFill>
                  <a:schemeClr val="tx1"/>
                </a:solidFill>
              </a:rPr>
              <a:t>August 11-12, 2015</a:t>
            </a:r>
            <a:endParaRPr lang="en-US" sz="2400" dirty="0">
              <a:solidFill>
                <a:schemeClr val="tx1"/>
              </a:solidFill>
            </a:endParaRPr>
          </a:p>
        </p:txBody>
      </p:sp>
      <p:sp>
        <p:nvSpPr>
          <p:cNvPr id="7" name="TextBox 6"/>
          <p:cNvSpPr txBox="1"/>
          <p:nvPr/>
        </p:nvSpPr>
        <p:spPr>
          <a:xfrm>
            <a:off x="186159" y="4500504"/>
            <a:ext cx="3090441" cy="1815882"/>
          </a:xfrm>
          <a:prstGeom prst="rect">
            <a:avLst/>
          </a:prstGeom>
          <a:noFill/>
        </p:spPr>
        <p:txBody>
          <a:bodyPr wrap="square" rtlCol="0">
            <a:spAutoFit/>
          </a:bodyPr>
          <a:lstStyle/>
          <a:p>
            <a:r>
              <a:rPr lang="en-US" sz="1400" dirty="0" smtClean="0"/>
              <a:t>Upper right: Crew builds rock structures to concentrate flow downstream from the Woodcock Road bridge</a:t>
            </a:r>
          </a:p>
          <a:p>
            <a:endParaRPr lang="en-US" sz="1400" dirty="0" smtClean="0"/>
          </a:p>
          <a:p>
            <a:r>
              <a:rPr lang="en-US" sz="1400" dirty="0" smtClean="0"/>
              <a:t>Lower right: Flows are concentrated in the stream from upper left to lower right and are deep enough for fish migration</a:t>
            </a:r>
            <a:endParaRPr lang="en-US" sz="1400" dirty="0"/>
          </a:p>
        </p:txBody>
      </p:sp>
      <p:sp>
        <p:nvSpPr>
          <p:cNvPr id="8" name="TextBox 7"/>
          <p:cNvSpPr txBox="1"/>
          <p:nvPr/>
        </p:nvSpPr>
        <p:spPr>
          <a:xfrm>
            <a:off x="205207" y="3581400"/>
            <a:ext cx="4671591" cy="523220"/>
          </a:xfrm>
          <a:prstGeom prst="rect">
            <a:avLst/>
          </a:prstGeom>
          <a:noFill/>
        </p:spPr>
        <p:txBody>
          <a:bodyPr wrap="square" rtlCol="0">
            <a:spAutoFit/>
          </a:bodyPr>
          <a:lstStyle/>
          <a:p>
            <a:r>
              <a:rPr lang="en-US" sz="1400" dirty="0" smtClean="0">
                <a:solidFill>
                  <a:prstClr val="white"/>
                </a:solidFill>
              </a:rPr>
              <a:t>Flows downstream from Woodcock Road before the project were too shallow for fish to swim.</a:t>
            </a:r>
            <a:endParaRPr lang="en-US" sz="1400" dirty="0">
              <a:solidFill>
                <a:prstClr val="white"/>
              </a:solidFill>
            </a:endParaRPr>
          </a:p>
        </p:txBody>
      </p:sp>
    </p:spTree>
    <p:extLst>
      <p:ext uri="{BB962C8B-B14F-4D97-AF65-F5344CB8AC3E}">
        <p14:creationId xmlns:p14="http://schemas.microsoft.com/office/powerpoint/2010/main" val="38566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098" name="Picture 1"/>
          <p:cNvPicPr>
            <a:picLocks noChangeAspect="1"/>
          </p:cNvPicPr>
          <p:nvPr/>
        </p:nvPicPr>
        <p:blipFill>
          <a:blip r:embed="rId4">
            <a:extLst>
              <a:ext uri="{28A0092B-C50C-407E-A947-70E740481C1C}">
                <a14:useLocalDpi xmlns:a14="http://schemas.microsoft.com/office/drawing/2010/main" val="0"/>
              </a:ext>
            </a:extLst>
          </a:blip>
          <a:srcRect r="-414" b="64793"/>
          <a:stretch>
            <a:fillRect/>
          </a:stretch>
        </p:blipFill>
        <p:spPr bwMode="auto">
          <a:xfrm>
            <a:off x="0" y="0"/>
            <a:ext cx="6248400" cy="313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p:cNvPicPr>
            <a:picLocks noChangeAspect="1"/>
          </p:cNvPicPr>
          <p:nvPr/>
        </p:nvPicPr>
        <p:blipFill>
          <a:blip r:embed="rId5">
            <a:extLst>
              <a:ext uri="{28A0092B-C50C-407E-A947-70E740481C1C}">
                <a14:useLocalDpi xmlns:a14="http://schemas.microsoft.com/office/drawing/2010/main" val="0"/>
              </a:ext>
            </a:extLst>
          </a:blip>
          <a:srcRect r="352" b="65598"/>
          <a:stretch>
            <a:fillRect/>
          </a:stretch>
        </p:blipFill>
        <p:spPr bwMode="auto">
          <a:xfrm>
            <a:off x="2049049" y="3350419"/>
            <a:ext cx="7094951" cy="350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787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a:xfrm>
            <a:off x="457200" y="133350"/>
            <a:ext cx="8229600" cy="1143000"/>
          </a:xfrm>
        </p:spPr>
        <p:txBody>
          <a:bodyPr>
            <a:noAutofit/>
          </a:bodyPr>
          <a:lstStyle/>
          <a:p>
            <a:r>
              <a:rPr lang="en-US" sz="2000" dirty="0" smtClean="0">
                <a:solidFill>
                  <a:schemeClr val="tx1"/>
                </a:solidFill>
              </a:rPr>
              <a:t>Low Flow Remediation</a:t>
            </a:r>
            <a:br>
              <a:rPr lang="en-US" sz="2000" dirty="0" smtClean="0">
                <a:solidFill>
                  <a:schemeClr val="tx1"/>
                </a:solidFill>
              </a:rPr>
            </a:br>
            <a:r>
              <a:rPr lang="en-US" sz="2000" dirty="0" smtClean="0">
                <a:solidFill>
                  <a:schemeClr val="tx1"/>
                </a:solidFill>
              </a:rPr>
              <a:t>Dungeness River</a:t>
            </a:r>
            <a:br>
              <a:rPr lang="en-US" sz="2000" dirty="0" smtClean="0">
                <a:solidFill>
                  <a:schemeClr val="tx1"/>
                </a:solidFill>
              </a:rPr>
            </a:br>
            <a:r>
              <a:rPr lang="en-US" sz="2000" dirty="0" smtClean="0">
                <a:solidFill>
                  <a:schemeClr val="tx1"/>
                </a:solidFill>
              </a:rPr>
              <a:t>August 11-12, 2015</a:t>
            </a:r>
            <a:endParaRPr lang="en-US" sz="2000" dirty="0">
              <a:solidFill>
                <a:schemeClr val="tx1"/>
              </a:solidFill>
            </a:endParaRPr>
          </a:p>
        </p:txBody>
      </p:sp>
      <p:sp>
        <p:nvSpPr>
          <p:cNvPr id="6" name="TextBox 5"/>
          <p:cNvSpPr txBox="1"/>
          <p:nvPr/>
        </p:nvSpPr>
        <p:spPr>
          <a:xfrm>
            <a:off x="5029200" y="1600200"/>
            <a:ext cx="3652800" cy="523220"/>
          </a:xfrm>
          <a:prstGeom prst="rect">
            <a:avLst/>
          </a:prstGeom>
          <a:noFill/>
        </p:spPr>
        <p:txBody>
          <a:bodyPr wrap="square" rtlCol="0">
            <a:spAutoFit/>
          </a:bodyPr>
          <a:lstStyle/>
          <a:p>
            <a:r>
              <a:rPr lang="en-US" sz="1400" dirty="0" smtClean="0"/>
              <a:t>Left: Crew builds rock structures to concentrate flow at the powerlines site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2590800"/>
            <a:ext cx="5181600" cy="3886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000" y="1371600"/>
            <a:ext cx="4572000" cy="3429000"/>
          </a:xfrm>
          <a:prstGeom prst="rect">
            <a:avLst/>
          </a:prstGeom>
        </p:spPr>
      </p:pic>
      <p:sp>
        <p:nvSpPr>
          <p:cNvPr id="14" name="Rectangle 13"/>
          <p:cNvSpPr/>
          <p:nvPr/>
        </p:nvSpPr>
        <p:spPr>
          <a:xfrm>
            <a:off x="381000" y="5029200"/>
            <a:ext cx="3200400" cy="738664"/>
          </a:xfrm>
          <a:prstGeom prst="rect">
            <a:avLst/>
          </a:prstGeom>
        </p:spPr>
        <p:txBody>
          <a:bodyPr wrap="square">
            <a:spAutoFit/>
          </a:bodyPr>
          <a:lstStyle/>
          <a:p>
            <a:r>
              <a:rPr lang="en-US" sz="1400" dirty="0" smtClean="0"/>
              <a:t>Right:  Flow </a:t>
            </a:r>
            <a:r>
              <a:rPr lang="en-US" sz="1400" dirty="0"/>
              <a:t>is concentrated down the center channel with </a:t>
            </a:r>
            <a:r>
              <a:rPr lang="en-US" sz="1400" dirty="0" smtClean="0"/>
              <a:t>riffles </a:t>
            </a:r>
            <a:r>
              <a:rPr lang="en-US" sz="1400" dirty="0"/>
              <a:t>deep enough for fish to </a:t>
            </a:r>
            <a:r>
              <a:rPr lang="en-US" sz="1400" dirty="0" smtClean="0"/>
              <a:t>pass and resting </a:t>
            </a:r>
            <a:r>
              <a:rPr lang="en-US" sz="1400" dirty="0"/>
              <a:t>pools </a:t>
            </a:r>
            <a:r>
              <a:rPr lang="en-US" sz="1400" dirty="0" smtClean="0"/>
              <a:t>between</a:t>
            </a:r>
            <a:endParaRPr lang="en-US" sz="1400" dirty="0"/>
          </a:p>
        </p:txBody>
      </p:sp>
      <p:sp>
        <p:nvSpPr>
          <p:cNvPr id="15" name="TextBox 14"/>
          <p:cNvSpPr txBox="1"/>
          <p:nvPr/>
        </p:nvSpPr>
        <p:spPr>
          <a:xfrm>
            <a:off x="300000" y="6553200"/>
            <a:ext cx="5575565" cy="246221"/>
          </a:xfrm>
          <a:prstGeom prst="rect">
            <a:avLst/>
          </a:prstGeom>
          <a:noFill/>
        </p:spPr>
        <p:txBody>
          <a:bodyPr wrap="none" rtlCol="0">
            <a:spAutoFit/>
          </a:bodyPr>
          <a:lstStyle/>
          <a:p>
            <a:r>
              <a:rPr lang="en-US" sz="1000" dirty="0" smtClean="0">
                <a:solidFill>
                  <a:prstClr val="white"/>
                </a:solidFill>
              </a:rPr>
              <a:t>Many thanks to staff of WDFW, Jamestown s’Klallam Tribe, &amp; Ecology’s Washington Conservation Corps</a:t>
            </a:r>
            <a:endParaRPr lang="en-US" sz="1000" dirty="0">
              <a:solidFill>
                <a:prstClr val="white"/>
              </a:solidFill>
            </a:endParaRPr>
          </a:p>
        </p:txBody>
      </p:sp>
    </p:spTree>
    <p:extLst>
      <p:ext uri="{BB962C8B-B14F-4D97-AF65-F5344CB8AC3E}">
        <p14:creationId xmlns:p14="http://schemas.microsoft.com/office/powerpoint/2010/main" val="4147422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1450" y="612576"/>
            <a:ext cx="2206506" cy="2054424"/>
          </a:xfrm>
        </p:spPr>
        <p:txBody>
          <a:bodyPr>
            <a:noAutofit/>
          </a:bodyPr>
          <a:lstStyle/>
          <a:p>
            <a:pPr algn="r"/>
            <a:r>
              <a:rPr lang="en-US" sz="2400" dirty="0" smtClean="0">
                <a:solidFill>
                  <a:schemeClr val="bg1"/>
                </a:solidFill>
              </a:rPr>
              <a:t>Box Canyon Creek</a:t>
            </a:r>
            <a:br>
              <a:rPr lang="en-US" sz="2400" dirty="0" smtClean="0">
                <a:solidFill>
                  <a:schemeClr val="bg1"/>
                </a:solidFill>
              </a:rPr>
            </a:br>
            <a:r>
              <a:rPr lang="en-US" sz="2400" dirty="0" smtClean="0">
                <a:solidFill>
                  <a:schemeClr val="bg1"/>
                </a:solidFill>
              </a:rPr>
              <a:t>Mouth at</a:t>
            </a:r>
            <a:br>
              <a:rPr lang="en-US" sz="2400" dirty="0" smtClean="0">
                <a:solidFill>
                  <a:schemeClr val="bg1"/>
                </a:solidFill>
              </a:rPr>
            </a:br>
            <a:r>
              <a:rPr lang="en-US" sz="2400" dirty="0" smtClean="0">
                <a:solidFill>
                  <a:schemeClr val="bg1"/>
                </a:solidFill>
              </a:rPr>
              <a:t>Lake Kachess</a:t>
            </a:r>
            <a:br>
              <a:rPr lang="en-US" sz="2400" dirty="0" smtClean="0">
                <a:solidFill>
                  <a:schemeClr val="bg1"/>
                </a:solidFill>
              </a:rPr>
            </a:br>
            <a:r>
              <a:rPr lang="en-US" sz="2400" dirty="0" smtClean="0">
                <a:solidFill>
                  <a:schemeClr val="bg1"/>
                </a:solidFill>
              </a:rPr>
              <a:t>Summer 2015</a:t>
            </a:r>
            <a:endParaRPr lang="en-US" sz="24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64" y="3508530"/>
            <a:ext cx="3871036" cy="2903277"/>
          </a:xfrm>
          <a:prstGeom prst="rect">
            <a:avLst/>
          </a:prstGeom>
          <a:ln>
            <a:noFill/>
          </a:ln>
          <a:effectLst>
            <a:softEdge rad="254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609600"/>
            <a:ext cx="2234250" cy="2979000"/>
          </a:xfrm>
          <a:prstGeom prst="rect">
            <a:avLst/>
          </a:prstGeom>
          <a:ln>
            <a:noFill/>
          </a:ln>
          <a:effectLst>
            <a:softEdge rad="254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8768" y="4108047"/>
            <a:ext cx="4552432" cy="2560743"/>
          </a:xfrm>
          <a:prstGeom prst="rect">
            <a:avLst/>
          </a:prstGeom>
          <a:ln>
            <a:noFill/>
          </a:ln>
          <a:effectLst>
            <a:softEdge rad="25400"/>
          </a:effectLst>
        </p:spPr>
      </p:pic>
      <p:sp>
        <p:nvSpPr>
          <p:cNvPr id="11" name="TextBox 10"/>
          <p:cNvSpPr txBox="1"/>
          <p:nvPr/>
        </p:nvSpPr>
        <p:spPr>
          <a:xfrm>
            <a:off x="7604703" y="4191000"/>
            <a:ext cx="1211101" cy="307777"/>
          </a:xfrm>
          <a:prstGeom prst="rect">
            <a:avLst/>
          </a:prstGeom>
          <a:noFill/>
        </p:spPr>
        <p:txBody>
          <a:bodyPr wrap="none" rtlCol="0">
            <a:spAutoFit/>
          </a:bodyPr>
          <a:lstStyle/>
          <a:p>
            <a:r>
              <a:rPr lang="en-US" sz="1400" dirty="0" smtClean="0">
                <a:solidFill>
                  <a:prstClr val="white"/>
                </a:solidFill>
              </a:rPr>
              <a:t>September 16</a:t>
            </a:r>
            <a:endParaRPr lang="en-US" sz="1400" dirty="0">
              <a:solidFill>
                <a:prstClr val="white"/>
              </a:solidFill>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508" t="5026" r="4447" b="3110"/>
          <a:stretch/>
        </p:blipFill>
        <p:spPr>
          <a:xfrm>
            <a:off x="243764" y="477219"/>
            <a:ext cx="3559628" cy="2687102"/>
          </a:xfrm>
          <a:prstGeom prst="rect">
            <a:avLst/>
          </a:prstGeom>
          <a:ln>
            <a:noFill/>
          </a:ln>
          <a:effectLst>
            <a:softEdge rad="25400"/>
          </a:effectLst>
        </p:spPr>
      </p:pic>
      <p:sp>
        <p:nvSpPr>
          <p:cNvPr id="13" name="TextBox 12"/>
          <p:cNvSpPr txBox="1"/>
          <p:nvPr/>
        </p:nvSpPr>
        <p:spPr>
          <a:xfrm>
            <a:off x="2863809" y="3800270"/>
            <a:ext cx="915251" cy="307777"/>
          </a:xfrm>
          <a:prstGeom prst="rect">
            <a:avLst/>
          </a:prstGeom>
          <a:noFill/>
        </p:spPr>
        <p:txBody>
          <a:bodyPr wrap="none" rtlCol="0">
            <a:spAutoFit/>
          </a:bodyPr>
          <a:lstStyle/>
          <a:p>
            <a:r>
              <a:rPr lang="en-US" sz="1400" dirty="0" smtClean="0">
                <a:solidFill>
                  <a:prstClr val="white"/>
                </a:solidFill>
              </a:rPr>
              <a:t>August 26</a:t>
            </a:r>
            <a:endParaRPr lang="en-US" sz="1400" dirty="0">
              <a:solidFill>
                <a:prstClr val="white"/>
              </a:solidFill>
            </a:endParaRPr>
          </a:p>
        </p:txBody>
      </p:sp>
      <p:sp>
        <p:nvSpPr>
          <p:cNvPr id="14" name="TextBox 13"/>
          <p:cNvSpPr txBox="1"/>
          <p:nvPr/>
        </p:nvSpPr>
        <p:spPr>
          <a:xfrm>
            <a:off x="5509999" y="1615725"/>
            <a:ext cx="915251" cy="307777"/>
          </a:xfrm>
          <a:prstGeom prst="rect">
            <a:avLst/>
          </a:prstGeom>
          <a:noFill/>
        </p:spPr>
        <p:txBody>
          <a:bodyPr wrap="none" rtlCol="0">
            <a:spAutoFit/>
          </a:bodyPr>
          <a:lstStyle/>
          <a:p>
            <a:r>
              <a:rPr lang="en-US" sz="1400" dirty="0" smtClean="0">
                <a:solidFill>
                  <a:prstClr val="white"/>
                </a:solidFill>
              </a:rPr>
              <a:t>August 19</a:t>
            </a:r>
            <a:endParaRPr lang="en-US" sz="1400" dirty="0">
              <a:solidFill>
                <a:prstClr val="white"/>
              </a:solidFill>
            </a:endParaRPr>
          </a:p>
        </p:txBody>
      </p:sp>
      <p:sp>
        <p:nvSpPr>
          <p:cNvPr id="15" name="TextBox 14"/>
          <p:cNvSpPr txBox="1"/>
          <p:nvPr/>
        </p:nvSpPr>
        <p:spPr>
          <a:xfrm>
            <a:off x="2955180" y="990600"/>
            <a:ext cx="823880" cy="307777"/>
          </a:xfrm>
          <a:prstGeom prst="rect">
            <a:avLst/>
          </a:prstGeom>
          <a:noFill/>
        </p:spPr>
        <p:txBody>
          <a:bodyPr wrap="none" rtlCol="0">
            <a:spAutoFit/>
          </a:bodyPr>
          <a:lstStyle/>
          <a:p>
            <a:r>
              <a:rPr lang="en-US" sz="1400" dirty="0" smtClean="0">
                <a:solidFill>
                  <a:prstClr val="white"/>
                </a:solidFill>
              </a:rPr>
              <a:t>August 3</a:t>
            </a:r>
            <a:endParaRPr lang="en-US" sz="1400" dirty="0">
              <a:solidFill>
                <a:prstClr val="white"/>
              </a:solidFill>
            </a:endParaRPr>
          </a:p>
        </p:txBody>
      </p:sp>
    </p:spTree>
    <p:extLst>
      <p:ext uri="{BB962C8B-B14F-4D97-AF65-F5344CB8AC3E}">
        <p14:creationId xmlns:p14="http://schemas.microsoft.com/office/powerpoint/2010/main" val="326867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14" t="21739" r="-1203" b="19565"/>
          <a:stretch/>
        </p:blipFill>
        <p:spPr>
          <a:xfrm>
            <a:off x="0" y="1014663"/>
            <a:ext cx="4800599" cy="2057400"/>
          </a:xfrm>
          <a:prstGeom prst="rect">
            <a:avLst/>
          </a:prstGeom>
          <a:ln>
            <a:noFill/>
          </a:ln>
          <a:effectLst>
            <a:softEdge rad="254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990600"/>
            <a:ext cx="3962400" cy="5283200"/>
          </a:xfrm>
          <a:prstGeom prst="rect">
            <a:avLst/>
          </a:prstGeom>
          <a:ln>
            <a:noFill/>
          </a:ln>
          <a:effectLst>
            <a:softEdge rad="2540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22857" r="-1143"/>
          <a:stretch/>
        </p:blipFill>
        <p:spPr>
          <a:xfrm>
            <a:off x="152400" y="3385411"/>
            <a:ext cx="4572000" cy="2615339"/>
          </a:xfrm>
          <a:prstGeom prst="rect">
            <a:avLst/>
          </a:prstGeom>
          <a:ln>
            <a:noFill/>
          </a:ln>
          <a:effectLst>
            <a:softEdge rad="25400"/>
          </a:effectLst>
        </p:spPr>
      </p:pic>
    </p:spTree>
    <p:extLst>
      <p:ext uri="{BB962C8B-B14F-4D97-AF65-F5344CB8AC3E}">
        <p14:creationId xmlns:p14="http://schemas.microsoft.com/office/powerpoint/2010/main" val="1208294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838200"/>
          </a:xfrm>
        </p:spPr>
        <p:txBody>
          <a:bodyPr/>
          <a:lstStyle/>
          <a:p>
            <a:r>
              <a:rPr lang="en-US" dirty="0" smtClean="0">
                <a:solidFill>
                  <a:schemeClr val="tx1"/>
                </a:solidFill>
              </a:rPr>
              <a:t>What do we expect for next year?</a:t>
            </a:r>
            <a:endParaRPr lang="en-US" dirty="0">
              <a:solidFill>
                <a:schemeClr val="tx1"/>
              </a:solidFill>
            </a:endParaRPr>
          </a:p>
        </p:txBody>
      </p:sp>
      <p:graphicFrame>
        <p:nvGraphicFramePr>
          <p:cNvPr id="10" name="Diagram 9"/>
          <p:cNvGraphicFramePr/>
          <p:nvPr>
            <p:extLst>
              <p:ext uri="{D42A27DB-BD31-4B8C-83A1-F6EECF244321}">
                <p14:modId xmlns:p14="http://schemas.microsoft.com/office/powerpoint/2010/main" val="3755150066"/>
              </p:ext>
            </p:extLst>
          </p:nvPr>
        </p:nvGraphicFramePr>
        <p:xfrm>
          <a:off x="914400" y="1066800"/>
          <a:ext cx="7010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3282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482" name="Picture 2" descr="Screen Shot 2015-09-15 at 11.48.4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44290"/>
            <a:ext cx="3982641" cy="396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Screen Shot 2015-09-15 at 11.48.2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272212"/>
            <a:ext cx="31242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Screen Shot 2015-09-15 at 11.47.3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4827" y="2028782"/>
            <a:ext cx="3972686" cy="388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Screen Shot 2015-09-15 at 11.46.52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7416" y="6248400"/>
            <a:ext cx="31480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6"/>
          <p:cNvSpPr txBox="1">
            <a:spLocks noChangeArrowheads="1"/>
          </p:cNvSpPr>
          <p:nvPr/>
        </p:nvSpPr>
        <p:spPr bwMode="auto">
          <a:xfrm>
            <a:off x="1323975" y="533400"/>
            <a:ext cx="7229475" cy="1323439"/>
          </a:xfrm>
          <a:prstGeom prst="rect">
            <a:avLst/>
          </a:prstGeom>
          <a:solidFill>
            <a:schemeClr val="tx1"/>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2000" dirty="0">
                <a:solidFill>
                  <a:prstClr val="black"/>
                </a:solidFill>
                <a:cs typeface="Arial" panose="020B0604020202020204" pitchFamily="34" charset="0"/>
              </a:rPr>
              <a:t>        Model Average Projections for Winter (Dec-Feb)</a:t>
            </a:r>
          </a:p>
          <a:p>
            <a:pPr fontAlgn="base">
              <a:lnSpc>
                <a:spcPct val="100000"/>
              </a:lnSpc>
              <a:spcBef>
                <a:spcPct val="0"/>
              </a:spcBef>
              <a:spcAft>
                <a:spcPct val="0"/>
              </a:spcAft>
              <a:buFontTx/>
              <a:buNone/>
            </a:pPr>
            <a:r>
              <a:rPr lang="en-US" altLang="en-US" sz="2000" dirty="0">
                <a:solidFill>
                  <a:prstClr val="black"/>
                </a:solidFill>
                <a:cs typeface="Arial" panose="020B0604020202020204" pitchFamily="34" charset="0"/>
              </a:rPr>
              <a:t>                     Relative to 1981-2010 </a:t>
            </a:r>
            <a:r>
              <a:rPr lang="en-US" altLang="en-US" sz="2000" dirty="0" smtClean="0">
                <a:solidFill>
                  <a:prstClr val="black"/>
                </a:solidFill>
                <a:cs typeface="Arial" panose="020B0604020202020204" pitchFamily="34" charset="0"/>
              </a:rPr>
              <a:t>Normal</a:t>
            </a:r>
            <a:endParaRPr lang="en-US" altLang="en-US" sz="2000" dirty="0">
              <a:solidFill>
                <a:prstClr val="black"/>
              </a:solidFill>
              <a:cs typeface="Arial" panose="020B0604020202020204" pitchFamily="34" charset="0"/>
            </a:endParaRPr>
          </a:p>
          <a:p>
            <a:pPr fontAlgn="base">
              <a:lnSpc>
                <a:spcPct val="100000"/>
              </a:lnSpc>
              <a:spcBef>
                <a:spcPct val="0"/>
              </a:spcBef>
              <a:spcAft>
                <a:spcPct val="0"/>
              </a:spcAft>
              <a:buFontTx/>
              <a:buNone/>
            </a:pPr>
            <a:r>
              <a:rPr lang="en-US" altLang="en-US" sz="2000" dirty="0">
                <a:solidFill>
                  <a:prstClr val="black"/>
                </a:solidFill>
                <a:cs typeface="Arial" panose="020B0604020202020204" pitchFamily="34" charset="0"/>
              </a:rPr>
              <a:t>Temperature (</a:t>
            </a:r>
            <a:r>
              <a:rPr lang="en-US" altLang="en-US" sz="2000" dirty="0" err="1">
                <a:solidFill>
                  <a:prstClr val="black"/>
                </a:solidFill>
                <a:cs typeface="Arial" panose="020B0604020202020204" pitchFamily="34" charset="0"/>
              </a:rPr>
              <a:t>deg</a:t>
            </a:r>
            <a:r>
              <a:rPr lang="en-US" altLang="en-US" sz="2000" dirty="0">
                <a:solidFill>
                  <a:prstClr val="black"/>
                </a:solidFill>
                <a:cs typeface="Arial" panose="020B0604020202020204" pitchFamily="34" charset="0"/>
              </a:rPr>
              <a:t> C)                         Precipitation (mm/day)</a:t>
            </a:r>
          </a:p>
          <a:p>
            <a:pPr fontAlgn="base">
              <a:lnSpc>
                <a:spcPct val="100000"/>
              </a:lnSpc>
              <a:spcBef>
                <a:spcPct val="0"/>
              </a:spcBef>
              <a:spcAft>
                <a:spcPct val="0"/>
              </a:spcAft>
              <a:buFontTx/>
              <a:buNone/>
            </a:pPr>
            <a:r>
              <a:rPr lang="en-US" altLang="en-US" sz="2000" dirty="0">
                <a:solidFill>
                  <a:prstClr val="black"/>
                </a:solidFill>
                <a:cs typeface="Arial" panose="020B0604020202020204" pitchFamily="34" charset="0"/>
              </a:rPr>
              <a:t>       </a:t>
            </a:r>
          </a:p>
        </p:txBody>
      </p:sp>
    </p:spTree>
    <p:extLst>
      <p:ext uri="{BB962C8B-B14F-4D97-AF65-F5344CB8AC3E}">
        <p14:creationId xmlns:p14="http://schemas.microsoft.com/office/powerpoint/2010/main" val="39214671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533400"/>
            <a:ext cx="8229600" cy="990600"/>
          </a:xfrm>
        </p:spPr>
        <p:txBody>
          <a:bodyPr/>
          <a:lstStyle/>
          <a:p>
            <a:r>
              <a:rPr lang="en-US" dirty="0" smtClean="0"/>
              <a:t>What are we doing to prepare for next year</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41567150"/>
              </p:ext>
            </p:extLst>
          </p:nvPr>
        </p:nvGraphicFramePr>
        <p:xfrm>
          <a:off x="533400" y="167640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09600" y="2654643"/>
            <a:ext cx="7696200" cy="2971800"/>
          </a:xfrm>
        </p:spPr>
        <p:txBody>
          <a:bodyPr>
            <a:normAutofit/>
          </a:bodyPr>
          <a:lstStyle/>
          <a:p>
            <a:pPr algn="ctr"/>
            <a:r>
              <a:rPr lang="en-US" sz="2800" dirty="0" smtClean="0"/>
              <a:t>Jeff Marti</a:t>
            </a:r>
          </a:p>
          <a:p>
            <a:pPr algn="ctr"/>
            <a:r>
              <a:rPr lang="en-US" sz="2800" dirty="0" smtClean="0"/>
              <a:t>Department of Ecology – Water Resources Program</a:t>
            </a:r>
          </a:p>
          <a:p>
            <a:pPr algn="ctr"/>
            <a:r>
              <a:rPr lang="en-US" sz="2800" dirty="0" smtClean="0"/>
              <a:t>(360) 407-6627</a:t>
            </a:r>
          </a:p>
          <a:p>
            <a:pPr algn="ctr"/>
            <a:r>
              <a:rPr lang="en-US" sz="2800" dirty="0" smtClean="0">
                <a:hlinkClick r:id="rId3"/>
              </a:rPr>
              <a:t>Jeff.marti@ecy.wa.gov</a:t>
            </a:r>
            <a:r>
              <a:rPr lang="en-US" sz="2800" dirty="0" smtClean="0"/>
              <a:t> </a:t>
            </a:r>
          </a:p>
          <a:p>
            <a:endParaRPr lang="en-US" sz="2800" dirty="0"/>
          </a:p>
        </p:txBody>
      </p:sp>
      <p:sp>
        <p:nvSpPr>
          <p:cNvPr id="4" name="Title 3"/>
          <p:cNvSpPr>
            <a:spLocks noGrp="1"/>
          </p:cNvSpPr>
          <p:nvPr>
            <p:ph type="title"/>
          </p:nvPr>
        </p:nvSpPr>
        <p:spPr>
          <a:xfrm>
            <a:off x="1828800" y="228600"/>
            <a:ext cx="5257800" cy="2438400"/>
          </a:xfrm>
        </p:spPr>
        <p:txBody>
          <a:bodyPr>
            <a:normAutofit fontScale="90000"/>
          </a:bodyPr>
          <a:lstStyle/>
          <a:p>
            <a:pPr algn="ctr"/>
            <a:r>
              <a:rPr lang="en-US" sz="4000" dirty="0"/>
              <a:t>Questions</a:t>
            </a:r>
            <a:r>
              <a:rPr lang="en-US" sz="4000" dirty="0" smtClean="0"/>
              <a:t>?</a:t>
            </a:r>
            <a:br>
              <a:rPr lang="en-US" sz="4000" dirty="0" smtClean="0"/>
            </a:br>
            <a:r>
              <a:rPr lang="en-US" sz="4000" dirty="0"/>
              <a:t/>
            </a:r>
            <a:br>
              <a:rPr lang="en-US" sz="4000" dirty="0"/>
            </a:br>
            <a:r>
              <a:rPr lang="en-US" sz="4000" dirty="0"/>
              <a:t>For </a:t>
            </a:r>
            <a:r>
              <a:rPr lang="en-US" sz="4000" dirty="0" smtClean="0"/>
              <a:t>More Information:</a:t>
            </a:r>
            <a:endParaRPr lang="en-US" sz="4000" dirty="0"/>
          </a:p>
        </p:txBody>
      </p:sp>
    </p:spTree>
    <p:extLst>
      <p:ext uri="{BB962C8B-B14F-4D97-AF65-F5344CB8AC3E}">
        <p14:creationId xmlns:p14="http://schemas.microsoft.com/office/powerpoint/2010/main" val="1031540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gradFill flip="none" rotWithShape="1">
          <a:gsLst>
            <a:gs pos="80000">
              <a:srgbClr val="C00000"/>
            </a:gs>
            <a:gs pos="0">
              <a:srgbClr val="FFC000"/>
            </a:gs>
          </a:gsLst>
          <a:lin ang="5400000" scaled="1"/>
          <a:tileRect/>
        </a:gradFill>
        <a:effectLst/>
      </p:bgPr>
    </p:bg>
    <p:spTree>
      <p:nvGrpSpPr>
        <p:cNvPr id="1" name=""/>
        <p:cNvGrpSpPr/>
        <p:nvPr/>
      </p:nvGrpSpPr>
      <p:grpSpPr>
        <a:xfrm>
          <a:off x="0" y="0"/>
          <a:ext cx="0" cy="0"/>
          <a:chOff x="0" y="0"/>
          <a:chExt cx="0" cy="0"/>
        </a:xfrm>
      </p:grpSpPr>
      <p:pic>
        <p:nvPicPr>
          <p:cNvPr id="9218"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88" t="12783"/>
          <a:stretch/>
        </p:blipFill>
        <p:spPr bwMode="auto">
          <a:xfrm>
            <a:off x="5943599" y="3124199"/>
            <a:ext cx="1624013" cy="105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6246021" y="2851279"/>
            <a:ext cx="8864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350" dirty="0">
                <a:solidFill>
                  <a:prstClr val="black"/>
                </a:solidFill>
                <a:cs typeface="Arial" panose="020B0604020202020204" pitchFamily="34" charset="0"/>
              </a:rPr>
              <a:t>August 11</a:t>
            </a:r>
          </a:p>
        </p:txBody>
      </p:sp>
      <p:pic>
        <p:nvPicPr>
          <p:cNvPr id="9220"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012" y="4427048"/>
            <a:ext cx="1524000" cy="119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4"/>
          <p:cNvSpPr txBox="1">
            <a:spLocks noChangeArrowheads="1"/>
          </p:cNvSpPr>
          <p:nvPr/>
        </p:nvSpPr>
        <p:spPr bwMode="auto">
          <a:xfrm>
            <a:off x="914438" y="4164313"/>
            <a:ext cx="8864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350" dirty="0">
                <a:solidFill>
                  <a:prstClr val="black"/>
                </a:solidFill>
                <a:cs typeface="Arial" panose="020B0604020202020204" pitchFamily="34" charset="0"/>
              </a:rPr>
              <a:t>August 25</a:t>
            </a:r>
          </a:p>
        </p:txBody>
      </p:sp>
      <p:pic>
        <p:nvPicPr>
          <p:cNvPr id="9222"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3657" y="4464056"/>
            <a:ext cx="1434703" cy="111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8"/>
          <p:cNvSpPr txBox="1">
            <a:spLocks noChangeArrowheads="1"/>
          </p:cNvSpPr>
          <p:nvPr/>
        </p:nvSpPr>
        <p:spPr bwMode="auto">
          <a:xfrm>
            <a:off x="2540799" y="4193875"/>
            <a:ext cx="168084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350" dirty="0">
                <a:solidFill>
                  <a:prstClr val="black"/>
                </a:solidFill>
                <a:cs typeface="Arial" panose="020B0604020202020204" pitchFamily="34" charset="0"/>
              </a:rPr>
              <a:t>September 8 </a:t>
            </a:r>
            <a:r>
              <a:rPr lang="en-US" altLang="en-US" sz="1350" dirty="0" smtClean="0">
                <a:solidFill>
                  <a:prstClr val="black"/>
                </a:solidFill>
                <a:cs typeface="Arial" panose="020B0604020202020204" pitchFamily="34" charset="0"/>
              </a:rPr>
              <a:t> thru 28</a:t>
            </a:r>
            <a:endParaRPr lang="en-US" altLang="en-US" sz="1350" dirty="0">
              <a:solidFill>
                <a:prstClr val="black"/>
              </a:solidFill>
              <a:cs typeface="Arial" panose="020B0604020202020204" pitchFamily="34" charset="0"/>
            </a:endParaRPr>
          </a:p>
        </p:txBody>
      </p:sp>
      <p:pic>
        <p:nvPicPr>
          <p:cNvPr id="9224"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0538" y="1729978"/>
            <a:ext cx="1551385" cy="112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p:cNvSpPr txBox="1">
            <a:spLocks noChangeArrowheads="1"/>
          </p:cNvSpPr>
          <p:nvPr/>
        </p:nvSpPr>
        <p:spPr bwMode="auto">
          <a:xfrm>
            <a:off x="4651772" y="1468041"/>
            <a:ext cx="7655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350">
                <a:solidFill>
                  <a:prstClr val="black"/>
                </a:solidFill>
                <a:cs typeface="Arial" panose="020B0604020202020204" pitchFamily="34" charset="0"/>
              </a:rPr>
              <a:t>March 3</a:t>
            </a:r>
          </a:p>
        </p:txBody>
      </p:sp>
      <p:pic>
        <p:nvPicPr>
          <p:cNvPr id="9226"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5741" y="1760935"/>
            <a:ext cx="1491853" cy="107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p:cNvSpPr txBox="1">
            <a:spLocks noChangeArrowheads="1"/>
          </p:cNvSpPr>
          <p:nvPr/>
        </p:nvSpPr>
        <p:spPr bwMode="auto">
          <a:xfrm>
            <a:off x="6279357" y="1507331"/>
            <a:ext cx="6431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350">
                <a:solidFill>
                  <a:prstClr val="black"/>
                </a:solidFill>
                <a:cs typeface="Arial" panose="020B0604020202020204" pitchFamily="34" charset="0"/>
              </a:rPr>
              <a:t>April 7</a:t>
            </a:r>
          </a:p>
        </p:txBody>
      </p:sp>
      <p:pic>
        <p:nvPicPr>
          <p:cNvPr id="9228"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235" y="3149204"/>
            <a:ext cx="1413272" cy="103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14"/>
          <p:cNvSpPr txBox="1">
            <a:spLocks noChangeArrowheads="1"/>
          </p:cNvSpPr>
          <p:nvPr/>
        </p:nvSpPr>
        <p:spPr bwMode="auto">
          <a:xfrm>
            <a:off x="1126332" y="2928937"/>
            <a:ext cx="61747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350">
                <a:solidFill>
                  <a:prstClr val="black"/>
                </a:solidFill>
                <a:cs typeface="Arial" panose="020B0604020202020204" pitchFamily="34" charset="0"/>
              </a:rPr>
              <a:t>May 5</a:t>
            </a:r>
          </a:p>
        </p:txBody>
      </p:sp>
      <p:pic>
        <p:nvPicPr>
          <p:cNvPr id="9230" name="Picture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83657" y="3152775"/>
            <a:ext cx="1473994"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6"/>
          <p:cNvSpPr txBox="1">
            <a:spLocks noChangeArrowheads="1"/>
          </p:cNvSpPr>
          <p:nvPr/>
        </p:nvSpPr>
        <p:spPr bwMode="auto">
          <a:xfrm>
            <a:off x="3033712" y="2937272"/>
            <a:ext cx="63511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350">
                <a:solidFill>
                  <a:prstClr val="black"/>
                </a:solidFill>
                <a:cs typeface="Arial" panose="020B0604020202020204" pitchFamily="34" charset="0"/>
              </a:rPr>
              <a:t>June 2</a:t>
            </a:r>
          </a:p>
        </p:txBody>
      </p:sp>
      <p:pic>
        <p:nvPicPr>
          <p:cNvPr id="9232" name="Picture 1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17219" y="3189685"/>
            <a:ext cx="1434704" cy="101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8"/>
          <p:cNvSpPr txBox="1">
            <a:spLocks noChangeArrowheads="1"/>
          </p:cNvSpPr>
          <p:nvPr/>
        </p:nvSpPr>
        <p:spPr bwMode="auto">
          <a:xfrm>
            <a:off x="4811317" y="2943225"/>
            <a:ext cx="57579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350">
                <a:solidFill>
                  <a:prstClr val="black"/>
                </a:solidFill>
                <a:cs typeface="Arial" panose="020B0604020202020204" pitchFamily="34" charset="0"/>
              </a:rPr>
              <a:t>July 7</a:t>
            </a:r>
          </a:p>
        </p:txBody>
      </p:sp>
      <p:pic>
        <p:nvPicPr>
          <p:cNvPr id="9234" name="Picture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37222" y="1783557"/>
            <a:ext cx="1562100" cy="109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TextBox 20"/>
          <p:cNvSpPr txBox="1">
            <a:spLocks noChangeArrowheads="1"/>
          </p:cNvSpPr>
          <p:nvPr/>
        </p:nvSpPr>
        <p:spPr bwMode="auto">
          <a:xfrm>
            <a:off x="2847976" y="1506141"/>
            <a:ext cx="94275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350">
                <a:solidFill>
                  <a:prstClr val="black"/>
                </a:solidFill>
                <a:cs typeface="Arial" panose="020B0604020202020204" pitchFamily="34" charset="0"/>
              </a:rPr>
              <a:t>February 3</a:t>
            </a:r>
          </a:p>
        </p:txBody>
      </p:sp>
      <p:pic>
        <p:nvPicPr>
          <p:cNvPr id="9236" name="Picture 2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8656" y="1825229"/>
            <a:ext cx="1466850" cy="10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7" name="TextBox 22"/>
          <p:cNvSpPr txBox="1">
            <a:spLocks noChangeArrowheads="1"/>
          </p:cNvSpPr>
          <p:nvPr/>
        </p:nvSpPr>
        <p:spPr bwMode="auto">
          <a:xfrm>
            <a:off x="964407" y="1549003"/>
            <a:ext cx="85555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350">
                <a:solidFill>
                  <a:prstClr val="black"/>
                </a:solidFill>
                <a:cs typeface="Arial" panose="020B0604020202020204" pitchFamily="34" charset="0"/>
              </a:rPr>
              <a:t>January 6</a:t>
            </a:r>
          </a:p>
        </p:txBody>
      </p:sp>
      <p:sp>
        <p:nvSpPr>
          <p:cNvPr id="9238" name="TextBox 6"/>
          <p:cNvSpPr txBox="1">
            <a:spLocks noChangeArrowheads="1"/>
          </p:cNvSpPr>
          <p:nvPr/>
        </p:nvSpPr>
        <p:spPr bwMode="auto">
          <a:xfrm>
            <a:off x="2575266" y="387518"/>
            <a:ext cx="37040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3000" dirty="0">
                <a:solidFill>
                  <a:prstClr val="black"/>
                </a:solidFill>
                <a:cs typeface="Arial" panose="020B0604020202020204" pitchFamily="34" charset="0"/>
              </a:rPr>
              <a:t>Drought Monitor 2015</a:t>
            </a:r>
          </a:p>
        </p:txBody>
      </p:sp>
      <p:pic>
        <p:nvPicPr>
          <p:cNvPr id="9239"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79289" y="4398764"/>
            <a:ext cx="1664494"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2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179289" y="5926976"/>
            <a:ext cx="1752600" cy="62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6219" y="821575"/>
            <a:ext cx="8382000" cy="369332"/>
          </a:xfrm>
          <a:prstGeom prst="rect">
            <a:avLst/>
          </a:prstGeom>
          <a:noFill/>
        </p:spPr>
        <p:txBody>
          <a:bodyPr wrap="square" rtlCol="0">
            <a:spAutoFit/>
          </a:bodyPr>
          <a:lstStyle/>
          <a:p>
            <a:endParaRPr lang="en-US" b="1" dirty="0"/>
          </a:p>
        </p:txBody>
      </p:sp>
    </p:spTree>
    <p:extLst>
      <p:ext uri="{BB962C8B-B14F-4D97-AF65-F5344CB8AC3E}">
        <p14:creationId xmlns:p14="http://schemas.microsoft.com/office/powerpoint/2010/main" val="2368522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76300" y="-8467"/>
            <a:ext cx="7620000" cy="5718728"/>
          </a:xfrm>
          <a:prstGeom prst="rect">
            <a:avLst/>
          </a:prstGeom>
          <a:effectLst>
            <a:softEdge rad="127000"/>
          </a:effectLst>
        </p:spPr>
      </p:pic>
      <p:sp>
        <p:nvSpPr>
          <p:cNvPr id="6" name="TextBox 5"/>
          <p:cNvSpPr txBox="1"/>
          <p:nvPr/>
        </p:nvSpPr>
        <p:spPr>
          <a:xfrm>
            <a:off x="304800" y="5676394"/>
            <a:ext cx="8458200" cy="1200329"/>
          </a:xfrm>
          <a:prstGeom prst="rect">
            <a:avLst/>
          </a:prstGeom>
          <a:noFill/>
        </p:spPr>
        <p:txBody>
          <a:bodyPr wrap="square" rtlCol="0">
            <a:spAutoFit/>
          </a:bodyPr>
          <a:lstStyle/>
          <a:p>
            <a:pPr algn="ctr"/>
            <a:r>
              <a:rPr lang="en-US" sz="3600" dirty="0" smtClean="0">
                <a:solidFill>
                  <a:srgbClr val="FFC000"/>
                </a:solidFill>
              </a:rPr>
              <a:t>Apple trees dry and brittle</a:t>
            </a:r>
            <a:br>
              <a:rPr lang="en-US" sz="3600" dirty="0" smtClean="0">
                <a:solidFill>
                  <a:srgbClr val="FFC000"/>
                </a:solidFill>
              </a:rPr>
            </a:br>
            <a:r>
              <a:rPr lang="en-US" sz="3600" dirty="0" smtClean="0">
                <a:solidFill>
                  <a:srgbClr val="FFC000"/>
                </a:solidFill>
              </a:rPr>
              <a:t> </a:t>
            </a:r>
            <a:r>
              <a:rPr lang="en-US" sz="3600" dirty="0" err="1" smtClean="0">
                <a:solidFill>
                  <a:srgbClr val="FFC000"/>
                </a:solidFill>
              </a:rPr>
              <a:t>Roza</a:t>
            </a:r>
            <a:r>
              <a:rPr lang="en-US" sz="3600" dirty="0" smtClean="0">
                <a:solidFill>
                  <a:srgbClr val="FFC000"/>
                </a:solidFill>
              </a:rPr>
              <a:t> Irrigation District, Benton County</a:t>
            </a:r>
            <a:endParaRPr lang="en-US" sz="3600" dirty="0">
              <a:solidFill>
                <a:srgbClr val="FFC000"/>
              </a:solidFill>
            </a:endParaRPr>
          </a:p>
        </p:txBody>
      </p:sp>
      <p:pic>
        <p:nvPicPr>
          <p:cNvPr id="5" name="Picture 4"/>
          <p:cNvPicPr>
            <a:picLocks noChangeAspect="1"/>
          </p:cNvPicPr>
          <p:nvPr/>
        </p:nvPicPr>
        <p:blipFill>
          <a:blip r:embed="rId3"/>
          <a:stretch>
            <a:fillRect/>
          </a:stretch>
        </p:blipFill>
        <p:spPr>
          <a:xfrm>
            <a:off x="876300" y="37578"/>
            <a:ext cx="7620000" cy="5718728"/>
          </a:xfrm>
          <a:prstGeom prst="rect">
            <a:avLst/>
          </a:prstGeom>
          <a:effectLst>
            <a:softEdge rad="127000"/>
          </a:effectLst>
        </p:spPr>
      </p:pic>
    </p:spTree>
    <p:extLst>
      <p:ext uri="{BB962C8B-B14F-4D97-AF65-F5344CB8AC3E}">
        <p14:creationId xmlns:p14="http://schemas.microsoft.com/office/powerpoint/2010/main" val="3250036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15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4407694" cy="3636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0328" y="2277667"/>
            <a:ext cx="4500563" cy="362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Bracket 10"/>
          <p:cNvSpPr/>
          <p:nvPr/>
        </p:nvSpPr>
        <p:spPr>
          <a:xfrm>
            <a:off x="1516857" y="3301603"/>
            <a:ext cx="250031" cy="1251347"/>
          </a:xfrm>
          <a:prstGeom prst="rightBracket">
            <a:avLst/>
          </a:prstGeom>
          <a:ln w="1270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350">
              <a:solidFill>
                <a:prstClr val="black"/>
              </a:solidFill>
            </a:endParaRPr>
          </a:p>
        </p:txBody>
      </p:sp>
      <p:sp>
        <p:nvSpPr>
          <p:cNvPr id="13" name="Right Bracket 12"/>
          <p:cNvSpPr/>
          <p:nvPr/>
        </p:nvSpPr>
        <p:spPr>
          <a:xfrm>
            <a:off x="5156598" y="3608785"/>
            <a:ext cx="250031" cy="1210865"/>
          </a:xfrm>
          <a:prstGeom prst="rightBracket">
            <a:avLst/>
          </a:prstGeom>
          <a:ln w="1270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350">
              <a:solidFill>
                <a:prstClr val="black"/>
              </a:solidFill>
            </a:endParaRPr>
          </a:p>
        </p:txBody>
      </p:sp>
    </p:spTree>
    <p:extLst>
      <p:ext uri="{BB962C8B-B14F-4D97-AF65-F5344CB8AC3E}">
        <p14:creationId xmlns:p14="http://schemas.microsoft.com/office/powerpoint/2010/main" val="2092940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1"/>
          <p:cNvSpPr>
            <a:spLocks noGrp="1"/>
          </p:cNvSpPr>
          <p:nvPr>
            <p:ph type="sldNum" sz="quarter" idx="12"/>
          </p:nvPr>
        </p:nvSpPr>
        <p:spPr bwMode="auto">
          <a:xfrm>
            <a:off x="8839200" y="6492875"/>
            <a:ext cx="30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E13A91-C205-4D2D-97C3-FE7BBB8EEAD9}" type="slidenum">
              <a:rPr lang="en-US" altLang="en-US" sz="1200">
                <a:solidFill>
                  <a:srgbClr val="FFFFFF"/>
                </a:solidFill>
              </a:rPr>
              <a:pPr>
                <a:spcBef>
                  <a:spcPct val="0"/>
                </a:spcBef>
                <a:buFontTx/>
                <a:buNone/>
              </a:pPr>
              <a:t>3</a:t>
            </a:fld>
            <a:endParaRPr lang="en-US" altLang="en-US" sz="1200">
              <a:solidFill>
                <a:srgbClr val="FFFFFF"/>
              </a:solidFill>
            </a:endParaRPr>
          </a:p>
        </p:txBody>
      </p:sp>
      <p:pic>
        <p:nvPicPr>
          <p:cNvPr id="65539" name="Picture 2" descr="http://www.wrcc.dri.edu/cwd/products/precip_bargraph.png?month=3&amp;lat=47.73932336136857&amp;lon=-123.55224609375&amp;span=6&amp;level=7&amp;runavg=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1373188"/>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6"/>
          <p:cNvSpPr txBox="1">
            <a:spLocks noChangeArrowheads="1"/>
          </p:cNvSpPr>
          <p:nvPr/>
        </p:nvSpPr>
        <p:spPr bwMode="auto">
          <a:xfrm>
            <a:off x="747713" y="282575"/>
            <a:ext cx="754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800">
                <a:solidFill>
                  <a:prstClr val="white"/>
                </a:solidFill>
                <a:latin typeface="Arial" panose="020B0604020202020204" pitchFamily="34" charset="0"/>
                <a:cs typeface="Arial" panose="020B0604020202020204" pitchFamily="34" charset="0"/>
              </a:rPr>
              <a:t>Greatest Percentage of Precipitation falling as Rain instead of Snow in the last 65 years  (Olympic Mountains, elev 1400 m)</a:t>
            </a:r>
          </a:p>
        </p:txBody>
      </p:sp>
    </p:spTree>
    <p:extLst>
      <p:ext uri="{BB962C8B-B14F-4D97-AF65-F5344CB8AC3E}">
        <p14:creationId xmlns:p14="http://schemas.microsoft.com/office/powerpoint/2010/main" val="322373487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400"/>
            <a:ext cx="6502400" cy="4876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953000" y="216317"/>
            <a:ext cx="4004322" cy="1373046"/>
          </a:xfrm>
          <a:gradFill flip="none" rotWithShape="1">
            <a:gsLst>
              <a:gs pos="100000">
                <a:schemeClr val="accent3">
                  <a:lumMod val="20000"/>
                  <a:lumOff val="80000"/>
                </a:schemeClr>
              </a:gs>
              <a:gs pos="0">
                <a:schemeClr val="accent3">
                  <a:lumMod val="60000"/>
                  <a:lumOff val="40000"/>
                </a:schemeClr>
              </a:gs>
            </a:gsLst>
            <a:lin ang="0" scaled="1"/>
            <a:tileRect/>
          </a:gradFill>
        </p:spPr>
        <p:txBody>
          <a:bodyPr>
            <a:noAutofit/>
          </a:bodyPr>
          <a:lstStyle/>
          <a:p>
            <a:pPr algn="r"/>
            <a:r>
              <a:rPr lang="en-US" sz="2400" dirty="0" smtClean="0">
                <a:solidFill>
                  <a:schemeClr val="bg1"/>
                </a:solidFill>
              </a:rPr>
              <a:t>Gold Creek Dewatered</a:t>
            </a:r>
            <a:br>
              <a:rPr lang="en-US" sz="2400" dirty="0" smtClean="0">
                <a:solidFill>
                  <a:schemeClr val="bg1"/>
                </a:solidFill>
              </a:rPr>
            </a:br>
            <a:r>
              <a:rPr lang="en-US" sz="2400" dirty="0" smtClean="0">
                <a:solidFill>
                  <a:schemeClr val="bg1"/>
                </a:solidFill>
              </a:rPr>
              <a:t>Isolated Ponds Entrap Fish</a:t>
            </a:r>
            <a:br>
              <a:rPr lang="en-US" sz="2400" dirty="0" smtClean="0">
                <a:solidFill>
                  <a:schemeClr val="bg1"/>
                </a:solidFill>
              </a:rPr>
            </a:br>
            <a:r>
              <a:rPr lang="en-US" sz="2400" dirty="0" smtClean="0">
                <a:solidFill>
                  <a:schemeClr val="bg1"/>
                </a:solidFill>
              </a:rPr>
              <a:t>July 21, 2015</a:t>
            </a:r>
            <a:endParaRPr lang="en-US" sz="2400" dirty="0">
              <a:solidFill>
                <a:schemeClr val="bg1"/>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280" t="52539" r="27734"/>
          <a:stretch/>
        </p:blipFill>
        <p:spPr>
          <a:xfrm>
            <a:off x="5452122" y="2294368"/>
            <a:ext cx="3505200" cy="2045869"/>
          </a:xfrm>
          <a:prstGeom prst="rect">
            <a:avLst/>
          </a:prstGeom>
          <a:ln>
            <a:noFill/>
          </a:ln>
          <a:effectLst>
            <a:outerShdw blurRad="190500" algn="tl" rotWithShape="0">
              <a:srgbClr val="000000">
                <a:alpha val="70000"/>
              </a:srgbClr>
            </a:outerShdw>
          </a:effectLst>
        </p:spPr>
      </p:pic>
      <p:sp>
        <p:nvSpPr>
          <p:cNvPr id="9" name="TextBox 8"/>
          <p:cNvSpPr txBox="1"/>
          <p:nvPr/>
        </p:nvSpPr>
        <p:spPr>
          <a:xfrm>
            <a:off x="6324600" y="1921040"/>
            <a:ext cx="2505074" cy="307777"/>
          </a:xfrm>
          <a:prstGeom prst="rect">
            <a:avLst/>
          </a:prstGeom>
          <a:solidFill>
            <a:srgbClr val="77933C">
              <a:alpha val="56078"/>
            </a:srgbClr>
          </a:solidFill>
        </p:spPr>
        <p:txBody>
          <a:bodyPr wrap="square" rtlCol="0">
            <a:spAutoFit/>
          </a:bodyPr>
          <a:lstStyle/>
          <a:p>
            <a:r>
              <a:rPr lang="en-US" sz="1400" dirty="0" smtClean="0">
                <a:solidFill>
                  <a:prstClr val="white"/>
                </a:solidFill>
              </a:rPr>
              <a:t>Bull trout in rocks</a:t>
            </a:r>
            <a:endParaRPr lang="en-US" sz="1400" dirty="0">
              <a:solidFill>
                <a:prstClr val="white"/>
              </a:solidFill>
            </a:endParaRPr>
          </a:p>
        </p:txBody>
      </p:sp>
      <p:sp>
        <p:nvSpPr>
          <p:cNvPr id="10" name="Rectangle 9"/>
          <p:cNvSpPr/>
          <p:nvPr/>
        </p:nvSpPr>
        <p:spPr>
          <a:xfrm>
            <a:off x="111124" y="5105400"/>
            <a:ext cx="5222875" cy="1600438"/>
          </a:xfrm>
          <a:prstGeom prst="rect">
            <a:avLst/>
          </a:prstGeom>
          <a:solidFill>
            <a:schemeClr val="accent3">
              <a:lumMod val="20000"/>
              <a:lumOff val="80000"/>
            </a:schemeClr>
          </a:solidFill>
        </p:spPr>
        <p:txBody>
          <a:bodyPr wrap="square">
            <a:spAutoFit/>
          </a:bodyPr>
          <a:lstStyle/>
          <a:p>
            <a:r>
              <a:rPr lang="en-US" sz="1400" dirty="0" smtClean="0">
                <a:solidFill>
                  <a:schemeClr val="bg1"/>
                </a:solidFill>
              </a:rPr>
              <a:t>Gold Creek </a:t>
            </a:r>
            <a:r>
              <a:rPr lang="en-US" sz="1400" dirty="0">
                <a:solidFill>
                  <a:schemeClr val="bg1"/>
                </a:solidFill>
              </a:rPr>
              <a:t>(Kittitas County</a:t>
            </a:r>
            <a:r>
              <a:rPr lang="en-US" sz="1400" dirty="0" smtClean="0">
                <a:solidFill>
                  <a:schemeClr val="bg1"/>
                </a:solidFill>
              </a:rPr>
              <a:t>) was dewatered into 17 isolated ponds from river mile 1.56 </a:t>
            </a:r>
            <a:r>
              <a:rPr lang="en-US" sz="1400" dirty="0">
                <a:solidFill>
                  <a:schemeClr val="bg1"/>
                </a:solidFill>
              </a:rPr>
              <a:t>down to its confluence with the </a:t>
            </a:r>
            <a:r>
              <a:rPr lang="en-US" sz="1400" dirty="0" smtClean="0">
                <a:solidFill>
                  <a:schemeClr val="bg1"/>
                </a:solidFill>
              </a:rPr>
              <a:t>outlet channel.  Entrapped fish were identified to species, temperatures were taken in each pool, and many fish were moved up- or downstream to cool and connected waters. Survey staff found evidence of predation at many of these ponds. </a:t>
            </a:r>
            <a:endParaRPr lang="en-US" sz="1400" dirty="0">
              <a:solidFill>
                <a:schemeClr val="bg1"/>
              </a:solidFill>
            </a:endParaRPr>
          </a:p>
        </p:txBody>
      </p:sp>
      <p:sp>
        <p:nvSpPr>
          <p:cNvPr id="11" name="Right Arrow 10"/>
          <p:cNvSpPr/>
          <p:nvPr/>
        </p:nvSpPr>
        <p:spPr>
          <a:xfrm>
            <a:off x="6246561" y="3200400"/>
            <a:ext cx="971717" cy="36061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3902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28600"/>
            <a:ext cx="8669867" cy="4876800"/>
          </a:xfrm>
          <a:prstGeom prst="rect">
            <a:avLst/>
          </a:prstGeom>
          <a:ln>
            <a:noFill/>
          </a:ln>
          <a:effectLst>
            <a:softEdge rad="31750"/>
          </a:effectLst>
        </p:spPr>
      </p:pic>
      <p:sp>
        <p:nvSpPr>
          <p:cNvPr id="3" name="TextBox 2"/>
          <p:cNvSpPr txBox="1"/>
          <p:nvPr/>
        </p:nvSpPr>
        <p:spPr>
          <a:xfrm>
            <a:off x="228600" y="5334000"/>
            <a:ext cx="6553200" cy="1077218"/>
          </a:xfrm>
          <a:prstGeom prst="rect">
            <a:avLst/>
          </a:prstGeom>
          <a:noFill/>
        </p:spPr>
        <p:txBody>
          <a:bodyPr wrap="square" rtlCol="0">
            <a:spAutoFit/>
          </a:bodyPr>
          <a:lstStyle/>
          <a:p>
            <a:r>
              <a:rPr lang="en-US" sz="3200" dirty="0" smtClean="0">
                <a:solidFill>
                  <a:schemeClr val="bg1"/>
                </a:solidFill>
              </a:rPr>
              <a:t>Fallowed Corn Field, Yakima County September 2015</a:t>
            </a:r>
            <a:endParaRPr lang="en-US" sz="3200" dirty="0">
              <a:solidFill>
                <a:schemeClr val="bg1"/>
              </a:solidFill>
            </a:endParaRPr>
          </a:p>
        </p:txBody>
      </p:sp>
    </p:spTree>
    <p:extLst>
      <p:ext uri="{BB962C8B-B14F-4D97-AF65-F5344CB8AC3E}">
        <p14:creationId xmlns:p14="http://schemas.microsoft.com/office/powerpoint/2010/main" val="709313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Examples of emergency grants</a:t>
            </a:r>
            <a:endParaRPr lang="en-US" dirty="0"/>
          </a:p>
        </p:txBody>
      </p:sp>
      <p:graphicFrame>
        <p:nvGraphicFramePr>
          <p:cNvPr id="5" name="Diagram 4"/>
          <p:cNvGraphicFramePr/>
          <p:nvPr>
            <p:extLst>
              <p:ext uri="{D42A27DB-BD31-4B8C-83A1-F6EECF244321}">
                <p14:modId xmlns:p14="http://schemas.microsoft.com/office/powerpoint/2010/main" val="2701087447"/>
              </p:ext>
            </p:extLst>
          </p:nvPr>
        </p:nvGraphicFramePr>
        <p:xfrm>
          <a:off x="533400" y="1673525"/>
          <a:ext cx="8229600" cy="4270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92456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smtClean="0"/>
              <a:t>Drought Declaration Status	</a:t>
            </a:r>
          </a:p>
        </p:txBody>
      </p:sp>
      <p:sp>
        <p:nvSpPr>
          <p:cNvPr id="22531" name="Content Placeholder 2"/>
          <p:cNvSpPr>
            <a:spLocks noGrp="1"/>
          </p:cNvSpPr>
          <p:nvPr>
            <p:ph idx="1"/>
          </p:nvPr>
        </p:nvSpPr>
        <p:spPr/>
        <p:txBody>
          <a:bodyPr/>
          <a:lstStyle/>
          <a:p>
            <a:pPr eaLnBrk="1" hangingPunct="1"/>
            <a:r>
              <a:rPr lang="en-US" altLang="en-US" dirty="0" smtClean="0"/>
              <a:t>Set to expire Dec 31</a:t>
            </a:r>
          </a:p>
          <a:p>
            <a:pPr lvl="1" eaLnBrk="1" hangingPunct="1"/>
            <a:r>
              <a:rPr lang="en-US" altLang="en-US" dirty="0" smtClean="0"/>
              <a:t>Governor may extend for additional year</a:t>
            </a:r>
          </a:p>
          <a:p>
            <a:pPr lvl="1" eaLnBrk="1" hangingPunct="1"/>
            <a:r>
              <a:rPr lang="en-US" altLang="en-US" dirty="0" smtClean="0"/>
              <a:t>Will consult the Water Supply Availability Committee/Executive Water Emergency Committee</a:t>
            </a:r>
          </a:p>
          <a:p>
            <a:pPr lvl="1" eaLnBrk="1" hangingPunct="1"/>
            <a:r>
              <a:rPr lang="en-US" altLang="en-US" dirty="0" smtClean="0"/>
              <a:t>Advantages to moving early</a:t>
            </a:r>
          </a:p>
        </p:txBody>
      </p:sp>
    </p:spTree>
    <p:extLst>
      <p:ext uri="{BB962C8B-B14F-4D97-AF65-F5344CB8AC3E}">
        <p14:creationId xmlns:p14="http://schemas.microsoft.com/office/powerpoint/2010/main" val="21983634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752600"/>
            <a:ext cx="8229600" cy="4267200"/>
          </a:xfrm>
        </p:spPr>
        <p:txBody>
          <a:bodyPr>
            <a:normAutofit/>
          </a:bodyPr>
          <a:lstStyle/>
          <a:p>
            <a:pPr lvl="1"/>
            <a:r>
              <a:rPr lang="en-US" dirty="0" smtClean="0"/>
              <a:t>For projects that:</a:t>
            </a:r>
          </a:p>
          <a:p>
            <a:pPr lvl="2"/>
            <a:r>
              <a:rPr lang="en-US" dirty="0" smtClean="0"/>
              <a:t>Can be implemented this year</a:t>
            </a:r>
          </a:p>
          <a:p>
            <a:pPr lvl="2"/>
            <a:r>
              <a:rPr lang="en-US" dirty="0" smtClean="0"/>
              <a:t>Do not expand water use (existing legal water right)</a:t>
            </a:r>
          </a:p>
          <a:p>
            <a:pPr lvl="2"/>
            <a:r>
              <a:rPr lang="en-US" dirty="0" smtClean="0"/>
              <a:t>Include 50 percent matching funds, unless for a public water system project in a community that is “fiscally disadvantaged”</a:t>
            </a:r>
          </a:p>
          <a:p>
            <a:pPr lvl="1"/>
            <a:r>
              <a:rPr lang="en-US" dirty="0" smtClean="0"/>
              <a:t>We are projecting that a little less than half of the funding will be used this year</a:t>
            </a:r>
          </a:p>
          <a:p>
            <a:pPr lvl="2"/>
            <a:r>
              <a:rPr lang="en-US" dirty="0" smtClean="0"/>
              <a:t>Concern about next year</a:t>
            </a:r>
          </a:p>
          <a:p>
            <a:pPr>
              <a:buFont typeface="Arial" pitchFamily="34" charset="0"/>
              <a:buChar char="•"/>
            </a:pPr>
            <a:endParaRPr lang="en-US" dirty="0" smtClean="0"/>
          </a:p>
          <a:p>
            <a:pPr>
              <a:buFont typeface="Arial" pitchFamily="34" charset="0"/>
              <a:buChar char="•"/>
            </a:pPr>
            <a:endParaRPr lang="en-US" dirty="0"/>
          </a:p>
        </p:txBody>
      </p:sp>
      <p:sp>
        <p:nvSpPr>
          <p:cNvPr id="3" name="Title 2"/>
          <p:cNvSpPr>
            <a:spLocks noGrp="1"/>
          </p:cNvSpPr>
          <p:nvPr>
            <p:ph type="title"/>
          </p:nvPr>
        </p:nvSpPr>
        <p:spPr>
          <a:xfrm>
            <a:off x="533400" y="381000"/>
            <a:ext cx="8229600" cy="1143000"/>
          </a:xfrm>
        </p:spPr>
        <p:txBody>
          <a:bodyPr>
            <a:normAutofit/>
          </a:bodyPr>
          <a:lstStyle/>
          <a:p>
            <a:r>
              <a:rPr lang="en-US" dirty="0" smtClean="0"/>
              <a:t>The Legislature provided $16 million for drought response for biennium</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98762" y="2101707"/>
            <a:ext cx="8088421" cy="480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stretch>
            <a:fillRect/>
          </a:stretch>
        </p:blipFill>
        <p:spPr>
          <a:xfrm>
            <a:off x="113634" y="426935"/>
            <a:ext cx="2900976" cy="1111752"/>
          </a:xfrm>
          <a:prstGeom prst="rect">
            <a:avLst/>
          </a:prstGeom>
        </p:spPr>
      </p:pic>
      <p:pic>
        <p:nvPicPr>
          <p:cNvPr id="7" name="Picture 6"/>
          <p:cNvPicPr>
            <a:picLocks noChangeAspect="1"/>
          </p:cNvPicPr>
          <p:nvPr/>
        </p:nvPicPr>
        <p:blipFill>
          <a:blip r:embed="rId5" cstate="print"/>
          <a:stretch>
            <a:fillRect/>
          </a:stretch>
        </p:blipFill>
        <p:spPr>
          <a:xfrm>
            <a:off x="3301299" y="296317"/>
            <a:ext cx="1562100" cy="1562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cstate="print"/>
          <a:stretch>
            <a:fillRect/>
          </a:stretch>
        </p:blipFill>
        <p:spPr>
          <a:xfrm>
            <a:off x="5271052" y="426935"/>
            <a:ext cx="3467654" cy="1031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cstate="print"/>
          <a:stretch>
            <a:fillRect/>
          </a:stretch>
        </p:blipFill>
        <p:spPr>
          <a:xfrm>
            <a:off x="106840" y="2988183"/>
            <a:ext cx="3975509" cy="926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8" cstate="print">
            <a:clrChange>
              <a:clrFrom>
                <a:srgbClr val="FFFFFF"/>
              </a:clrFrom>
              <a:clrTo>
                <a:srgbClr val="FFFFFF">
                  <a:alpha val="0"/>
                </a:srgbClr>
              </a:clrTo>
            </a:clrChange>
          </a:blip>
          <a:stretch>
            <a:fillRect/>
          </a:stretch>
        </p:blipFill>
        <p:spPr>
          <a:xfrm>
            <a:off x="4436198" y="2932949"/>
            <a:ext cx="3856776" cy="1751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9" cstate="print">
            <a:clrChange>
              <a:clrFrom>
                <a:srgbClr val="000000"/>
              </a:clrFrom>
              <a:clrTo>
                <a:srgbClr val="000000">
                  <a:alpha val="0"/>
                </a:srgbClr>
              </a:clrTo>
            </a:clrChange>
          </a:blip>
          <a:stretch>
            <a:fillRect/>
          </a:stretch>
        </p:blipFill>
        <p:spPr>
          <a:xfrm>
            <a:off x="670602" y="4280817"/>
            <a:ext cx="2847984" cy="2166072"/>
          </a:xfrm>
          <a:prstGeom prst="rect">
            <a:avLst/>
          </a:prstGeom>
          <a:ln>
            <a:noFill/>
          </a:ln>
        </p:spPr>
      </p:pic>
      <p:pic>
        <p:nvPicPr>
          <p:cNvPr id="13" name="Picture 12"/>
          <p:cNvPicPr>
            <a:picLocks noChangeAspect="1"/>
          </p:cNvPicPr>
          <p:nvPr/>
        </p:nvPicPr>
        <p:blipFill>
          <a:blip r:embed="rId10" cstate="print"/>
          <a:stretch>
            <a:fillRect/>
          </a:stretch>
        </p:blipFill>
        <p:spPr>
          <a:xfrm>
            <a:off x="5566326" y="4783355"/>
            <a:ext cx="1540643" cy="1777665"/>
          </a:xfrm>
          <a:prstGeom prst="rect">
            <a:avLst/>
          </a:prstGeom>
        </p:spPr>
      </p:pic>
    </p:spTree>
    <p:extLst>
      <p:ext uri="{BB962C8B-B14F-4D97-AF65-F5344CB8AC3E}">
        <p14:creationId xmlns:p14="http://schemas.microsoft.com/office/powerpoint/2010/main" val="18695025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696001" y="457644"/>
            <a:ext cx="2647950" cy="1304925"/>
          </a:xfrm>
          <a:prstGeom prst="rect">
            <a:avLst/>
          </a:prstGeom>
        </p:spPr>
      </p:pic>
      <p:pic>
        <p:nvPicPr>
          <p:cNvPr id="5" name="Picture 4"/>
          <p:cNvPicPr>
            <a:picLocks noChangeAspect="1"/>
          </p:cNvPicPr>
          <p:nvPr/>
        </p:nvPicPr>
        <p:blipFill>
          <a:blip r:embed="rId4" cstate="print"/>
          <a:stretch>
            <a:fillRect/>
          </a:stretch>
        </p:blipFill>
        <p:spPr>
          <a:xfrm>
            <a:off x="6132922" y="457644"/>
            <a:ext cx="2589868" cy="1742275"/>
          </a:xfrm>
          <a:prstGeom prst="rect">
            <a:avLst/>
          </a:prstGeom>
        </p:spPr>
      </p:pic>
      <p:pic>
        <p:nvPicPr>
          <p:cNvPr id="6" name="Picture 5"/>
          <p:cNvPicPr>
            <a:picLocks noChangeAspect="1"/>
          </p:cNvPicPr>
          <p:nvPr/>
        </p:nvPicPr>
        <p:blipFill>
          <a:blip r:embed="rId5" cstate="print"/>
          <a:stretch>
            <a:fillRect/>
          </a:stretch>
        </p:blipFill>
        <p:spPr>
          <a:xfrm>
            <a:off x="163587" y="2399579"/>
            <a:ext cx="4286250" cy="1762125"/>
          </a:xfrm>
          <a:prstGeom prst="rect">
            <a:avLst/>
          </a:prstGeom>
        </p:spPr>
      </p:pic>
      <p:pic>
        <p:nvPicPr>
          <p:cNvPr id="7" name="Picture 6"/>
          <p:cNvPicPr>
            <a:picLocks noChangeAspect="1"/>
          </p:cNvPicPr>
          <p:nvPr/>
        </p:nvPicPr>
        <p:blipFill>
          <a:blip r:embed="rId6" cstate="print"/>
          <a:stretch>
            <a:fillRect/>
          </a:stretch>
        </p:blipFill>
        <p:spPr>
          <a:xfrm>
            <a:off x="6267398" y="4161704"/>
            <a:ext cx="2081705" cy="2399602"/>
          </a:xfrm>
          <a:prstGeom prst="rect">
            <a:avLst/>
          </a:prstGeom>
        </p:spPr>
      </p:pic>
      <p:pic>
        <p:nvPicPr>
          <p:cNvPr id="8" name="Picture 7"/>
          <p:cNvPicPr>
            <a:picLocks noChangeAspect="1"/>
          </p:cNvPicPr>
          <p:nvPr/>
        </p:nvPicPr>
        <p:blipFill>
          <a:blip r:embed="rId7" cstate="print"/>
          <a:stretch>
            <a:fillRect/>
          </a:stretch>
        </p:blipFill>
        <p:spPr>
          <a:xfrm>
            <a:off x="300464" y="4333782"/>
            <a:ext cx="2524217" cy="2524217"/>
          </a:xfrm>
          <a:prstGeom prst="rect">
            <a:avLst/>
          </a:prstGeom>
          <a:effectLst>
            <a:glow rad="127000">
              <a:schemeClr val="accent1">
                <a:alpha val="0"/>
              </a:schemeClr>
            </a:glow>
          </a:effectLst>
        </p:spPr>
      </p:pic>
      <p:pic>
        <p:nvPicPr>
          <p:cNvPr id="9" name="Picture 8"/>
          <p:cNvPicPr>
            <a:picLocks noChangeAspect="1"/>
          </p:cNvPicPr>
          <p:nvPr/>
        </p:nvPicPr>
        <p:blipFill>
          <a:blip r:embed="rId8" cstate="print"/>
          <a:stretch>
            <a:fillRect/>
          </a:stretch>
        </p:blipFill>
        <p:spPr>
          <a:xfrm>
            <a:off x="3587874" y="4439023"/>
            <a:ext cx="2122283" cy="2122283"/>
          </a:xfrm>
          <a:prstGeom prst="rect">
            <a:avLst/>
          </a:prstGeom>
        </p:spPr>
      </p:pic>
      <p:pic>
        <p:nvPicPr>
          <p:cNvPr id="10" name="Picture 9"/>
          <p:cNvPicPr>
            <a:picLocks noChangeAspect="1"/>
          </p:cNvPicPr>
          <p:nvPr/>
        </p:nvPicPr>
        <p:blipFill>
          <a:blip r:embed="rId9" cstate="print"/>
          <a:stretch>
            <a:fillRect/>
          </a:stretch>
        </p:blipFill>
        <p:spPr>
          <a:xfrm>
            <a:off x="4522265" y="2716436"/>
            <a:ext cx="4200525" cy="704850"/>
          </a:xfrm>
          <a:prstGeom prst="rect">
            <a:avLst/>
          </a:prstGeom>
        </p:spPr>
      </p:pic>
      <p:pic>
        <p:nvPicPr>
          <p:cNvPr id="11" name="Picture 10"/>
          <p:cNvPicPr>
            <a:picLocks noChangeAspect="1"/>
          </p:cNvPicPr>
          <p:nvPr/>
        </p:nvPicPr>
        <p:blipFill>
          <a:blip r:embed="rId10" cstate="print"/>
          <a:stretch>
            <a:fillRect/>
          </a:stretch>
        </p:blipFill>
        <p:spPr>
          <a:xfrm>
            <a:off x="300464" y="232324"/>
            <a:ext cx="2137381" cy="2123132"/>
          </a:xfrm>
          <a:prstGeom prst="rect">
            <a:avLst/>
          </a:prstGeom>
        </p:spPr>
      </p:pic>
    </p:spTree>
    <p:extLst>
      <p:ext uri="{BB962C8B-B14F-4D97-AF65-F5344CB8AC3E}">
        <p14:creationId xmlns:p14="http://schemas.microsoft.com/office/powerpoint/2010/main" val="34252741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0"/>
            <a:ext cx="9144000" cy="2544712"/>
          </a:xfrm>
          <a:prstGeom prst="rect">
            <a:avLst/>
          </a:prstGeom>
        </p:spPr>
      </p:pic>
      <p:sp>
        <p:nvSpPr>
          <p:cNvPr id="4" name="TextBox 3"/>
          <p:cNvSpPr txBox="1"/>
          <p:nvPr/>
        </p:nvSpPr>
        <p:spPr>
          <a:xfrm>
            <a:off x="381000" y="1676400"/>
            <a:ext cx="8001000" cy="369332"/>
          </a:xfrm>
          <a:prstGeom prst="rect">
            <a:avLst/>
          </a:prstGeom>
          <a:noFill/>
        </p:spPr>
        <p:txBody>
          <a:bodyPr wrap="square" rtlCol="0">
            <a:spAutoFit/>
          </a:bodyPr>
          <a:lstStyle/>
          <a:p>
            <a:r>
              <a:rPr lang="en-US" b="1" dirty="0"/>
              <a:t>U.S. Drought Monitor Statistics </a:t>
            </a:r>
            <a:r>
              <a:rPr lang="en-US" b="1" dirty="0" smtClean="0"/>
              <a:t>Graph  (2000 – present)</a:t>
            </a:r>
            <a:endParaRPr lang="en-US" b="1" dirty="0"/>
          </a:p>
        </p:txBody>
      </p:sp>
    </p:spTree>
    <p:extLst>
      <p:ext uri="{BB962C8B-B14F-4D97-AF65-F5344CB8AC3E}">
        <p14:creationId xmlns:p14="http://schemas.microsoft.com/office/powerpoint/2010/main" val="34061767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1"/>
          <p:cNvSpPr>
            <a:spLocks noGrp="1"/>
          </p:cNvSpPr>
          <p:nvPr>
            <p:ph type="sldNum" sz="quarter" idx="12"/>
          </p:nvPr>
        </p:nvSpPr>
        <p:spPr bwMode="auto">
          <a:xfrm>
            <a:off x="8839200" y="6492875"/>
            <a:ext cx="30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468D871-BBD9-4F0C-945A-DB8DA39FE96B}" type="slidenum">
              <a:rPr lang="en-US" altLang="en-US" sz="1200">
                <a:solidFill>
                  <a:srgbClr val="FFFFFF"/>
                </a:solidFill>
              </a:rPr>
              <a:pPr>
                <a:spcBef>
                  <a:spcPct val="0"/>
                </a:spcBef>
                <a:buFontTx/>
                <a:buNone/>
              </a:pPr>
              <a:t>38</a:t>
            </a:fld>
            <a:endParaRPr lang="en-US" altLang="en-US" sz="1200">
              <a:solidFill>
                <a:srgbClr val="FFFFFF"/>
              </a:solidFill>
            </a:endParaRPr>
          </a:p>
        </p:txBody>
      </p:sp>
      <p:pic>
        <p:nvPicPr>
          <p:cNvPr id="675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4" y="606583"/>
            <a:ext cx="4568490" cy="279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911" y="606582"/>
            <a:ext cx="4321535" cy="279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14764" y="3857261"/>
            <a:ext cx="4553726" cy="2818176"/>
          </a:xfrm>
          <a:prstGeom prst="rect">
            <a:avLst/>
          </a:prstGeom>
        </p:spPr>
      </p:pic>
      <p:pic>
        <p:nvPicPr>
          <p:cNvPr id="4" name="Picture 3"/>
          <p:cNvPicPr>
            <a:picLocks noChangeAspect="1"/>
          </p:cNvPicPr>
          <p:nvPr/>
        </p:nvPicPr>
        <p:blipFill>
          <a:blip r:embed="rId6"/>
          <a:stretch>
            <a:fillRect/>
          </a:stretch>
        </p:blipFill>
        <p:spPr>
          <a:xfrm>
            <a:off x="4678594" y="3857261"/>
            <a:ext cx="4392852" cy="2818176"/>
          </a:xfrm>
          <a:prstGeom prst="rect">
            <a:avLst/>
          </a:prstGeom>
        </p:spPr>
      </p:pic>
      <p:sp>
        <p:nvSpPr>
          <p:cNvPr id="5" name="TextBox 4"/>
          <p:cNvSpPr txBox="1"/>
          <p:nvPr/>
        </p:nvSpPr>
        <p:spPr>
          <a:xfrm>
            <a:off x="2996697" y="54687"/>
            <a:ext cx="2957325" cy="369332"/>
          </a:xfrm>
          <a:prstGeom prst="rect">
            <a:avLst/>
          </a:prstGeom>
          <a:noFill/>
        </p:spPr>
        <p:txBody>
          <a:bodyPr wrap="square" rtlCol="0">
            <a:spAutoFit/>
          </a:bodyPr>
          <a:lstStyle/>
          <a:p>
            <a:pPr algn="ctr" eaLnBrk="0" fontAlgn="base" hangingPunct="0">
              <a:spcBef>
                <a:spcPct val="0"/>
              </a:spcBef>
              <a:spcAft>
                <a:spcPct val="0"/>
              </a:spcAft>
            </a:pPr>
            <a:r>
              <a:rPr lang="en-US" dirty="0">
                <a:solidFill>
                  <a:prstClr val="white"/>
                </a:solidFill>
                <a:latin typeface="Arial" panose="020B0604020202020204" pitchFamily="34" charset="0"/>
                <a:cs typeface="Arial" panose="020B0604020202020204" pitchFamily="34" charset="0"/>
              </a:rPr>
              <a:t>October thru March 2015</a:t>
            </a:r>
          </a:p>
        </p:txBody>
      </p:sp>
      <p:sp>
        <p:nvSpPr>
          <p:cNvPr id="9" name="TextBox 8"/>
          <p:cNvSpPr txBox="1"/>
          <p:nvPr/>
        </p:nvSpPr>
        <p:spPr>
          <a:xfrm>
            <a:off x="3199931" y="3487928"/>
            <a:ext cx="2957325" cy="369332"/>
          </a:xfrm>
          <a:prstGeom prst="rect">
            <a:avLst/>
          </a:prstGeom>
          <a:noFill/>
        </p:spPr>
        <p:txBody>
          <a:bodyPr wrap="square" rtlCol="0">
            <a:spAutoFit/>
          </a:bodyPr>
          <a:lstStyle/>
          <a:p>
            <a:pPr algn="ctr" eaLnBrk="0" fontAlgn="base" hangingPunct="0">
              <a:spcBef>
                <a:spcPct val="0"/>
              </a:spcBef>
              <a:spcAft>
                <a:spcPct val="0"/>
              </a:spcAft>
            </a:pPr>
            <a:r>
              <a:rPr lang="en-US" dirty="0">
                <a:solidFill>
                  <a:prstClr val="white"/>
                </a:solidFill>
                <a:latin typeface="Arial" panose="020B0604020202020204" pitchFamily="34" charset="0"/>
                <a:cs typeface="Arial" panose="020B0604020202020204" pitchFamily="34" charset="0"/>
              </a:rPr>
              <a:t>May thru June 2015</a:t>
            </a:r>
          </a:p>
        </p:txBody>
      </p:sp>
    </p:spTree>
    <p:extLst>
      <p:ext uri="{BB962C8B-B14F-4D97-AF65-F5344CB8AC3E}">
        <p14:creationId xmlns:p14="http://schemas.microsoft.com/office/powerpoint/2010/main" val="109470177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1"/>
          <p:cNvSpPr>
            <a:spLocks noGrp="1"/>
          </p:cNvSpPr>
          <p:nvPr>
            <p:ph type="sldNum" sz="quarter" idx="12"/>
          </p:nvPr>
        </p:nvSpPr>
        <p:spPr bwMode="auto">
          <a:xfrm>
            <a:off x="8839200" y="6492875"/>
            <a:ext cx="30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2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0E13A91-C205-4D2D-97C3-FE7BBB8EEAD9}" type="slidenum">
              <a:rPr lang="en-US" altLang="en-US" sz="1200">
                <a:solidFill>
                  <a:srgbClr val="FFFFFF"/>
                </a:solidFill>
              </a:rPr>
              <a:pPr>
                <a:spcBef>
                  <a:spcPct val="0"/>
                </a:spcBef>
                <a:buFontTx/>
                <a:buNone/>
              </a:pPr>
              <a:t>39</a:t>
            </a:fld>
            <a:endParaRPr lang="en-US" altLang="en-US" sz="1200">
              <a:solidFill>
                <a:srgbClr val="FFFFFF"/>
              </a:solidFill>
            </a:endParaRPr>
          </a:p>
        </p:txBody>
      </p:sp>
      <p:pic>
        <p:nvPicPr>
          <p:cNvPr id="65539" name="Picture 2" descr="http://www.wrcc.dri.edu/cwd/products/precip_bargraph.png?month=3&amp;lat=47.73932336136857&amp;lon=-123.55224609375&amp;span=6&amp;level=7&amp;runavg=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1373188"/>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6"/>
          <p:cNvSpPr txBox="1">
            <a:spLocks noChangeArrowheads="1"/>
          </p:cNvSpPr>
          <p:nvPr/>
        </p:nvSpPr>
        <p:spPr bwMode="auto">
          <a:xfrm>
            <a:off x="747713" y="282575"/>
            <a:ext cx="754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2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800">
                <a:solidFill>
                  <a:prstClr val="white"/>
                </a:solidFill>
                <a:latin typeface="Arial" panose="020B0604020202020204" pitchFamily="34" charset="0"/>
                <a:cs typeface="Arial" panose="020B0604020202020204" pitchFamily="34" charset="0"/>
              </a:rPr>
              <a:t>Greatest Percentage of Precipitation falling as Rain instead of Snow in the last 65 years  (Olympic Mountains, elev 1400 m)</a:t>
            </a:r>
          </a:p>
        </p:txBody>
      </p:sp>
    </p:spTree>
    <p:extLst>
      <p:ext uri="{BB962C8B-B14F-4D97-AF65-F5344CB8AC3E}">
        <p14:creationId xmlns:p14="http://schemas.microsoft.com/office/powerpoint/2010/main" val="223003391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lumOff val="35000"/>
          </a:schemeClr>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64404121"/>
              </p:ext>
            </p:extLst>
          </p:nvPr>
        </p:nvGraphicFramePr>
        <p:xfrm>
          <a:off x="228600" y="1066800"/>
          <a:ext cx="8479972" cy="5495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3" name="Title 1"/>
          <p:cNvSpPr>
            <a:spLocks noGrp="1"/>
          </p:cNvSpPr>
          <p:nvPr>
            <p:ph type="ctrTitle"/>
          </p:nvPr>
        </p:nvSpPr>
        <p:spPr>
          <a:xfrm>
            <a:off x="450217" y="304800"/>
            <a:ext cx="8229600" cy="649287"/>
          </a:xfrm>
        </p:spPr>
        <p:txBody>
          <a:bodyPr/>
          <a:lstStyle/>
          <a:p>
            <a:r>
              <a:rPr lang="en-US" altLang="en-US" dirty="0" smtClean="0"/>
              <a:t>Washington State’s Drought Trigger</a:t>
            </a:r>
          </a:p>
        </p:txBody>
      </p:sp>
      <p:sp>
        <p:nvSpPr>
          <p:cNvPr id="46084" name="Rectangle 1"/>
          <p:cNvSpPr>
            <a:spLocks noChangeArrowheads="1"/>
          </p:cNvSpPr>
          <p:nvPr/>
        </p:nvSpPr>
        <p:spPr bwMode="auto">
          <a:xfrm>
            <a:off x="6754813" y="6194425"/>
            <a:ext cx="1992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2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Wingdings" panose="05000000000000000000" pitchFamily="2" charset="2"/>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800" b="1">
                <a:solidFill>
                  <a:prstClr val="white"/>
                </a:solidFill>
                <a:latin typeface="Arial" panose="020B0604020202020204" pitchFamily="34" charset="0"/>
                <a:cs typeface="Arial" panose="020B0604020202020204" pitchFamily="34" charset="0"/>
              </a:rPr>
              <a:t>RCW 43.83B.400</a:t>
            </a:r>
            <a:endParaRPr lang="en-US" altLang="en-US" sz="180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35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grpSp>
        <p:nvGrpSpPr>
          <p:cNvPr id="13" name="Group 12"/>
          <p:cNvGrpSpPr>
            <a:grpSpLocks/>
          </p:cNvGrpSpPr>
          <p:nvPr/>
        </p:nvGrpSpPr>
        <p:grpSpPr bwMode="auto">
          <a:xfrm>
            <a:off x="0" y="0"/>
            <a:ext cx="4391025" cy="2997201"/>
            <a:chOff x="0" y="0"/>
            <a:chExt cx="4391696" cy="2997810"/>
          </a:xfrm>
        </p:grpSpPr>
        <p:pic>
          <p:nvPicPr>
            <p:cNvPr id="6042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91696" cy="299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6" name="TextBox 11"/>
            <p:cNvSpPr txBox="1">
              <a:spLocks noChangeArrowheads="1"/>
            </p:cNvSpPr>
            <p:nvPr/>
          </p:nvSpPr>
          <p:spPr bwMode="auto">
            <a:xfrm>
              <a:off x="167425" y="2588654"/>
              <a:ext cx="1210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dirty="0">
                  <a:solidFill>
                    <a:prstClr val="white"/>
                  </a:solidFill>
                </a:rPr>
                <a:t>March</a:t>
              </a:r>
            </a:p>
          </p:txBody>
        </p:sp>
      </p:grpSp>
      <p:grpSp>
        <p:nvGrpSpPr>
          <p:cNvPr id="15" name="Group 14"/>
          <p:cNvGrpSpPr>
            <a:grpSpLocks/>
          </p:cNvGrpSpPr>
          <p:nvPr/>
        </p:nvGrpSpPr>
        <p:grpSpPr bwMode="auto">
          <a:xfrm>
            <a:off x="4558424" y="11113"/>
            <a:ext cx="4486275" cy="2986088"/>
            <a:chOff x="4658283" y="11478"/>
            <a:chExt cx="4485717" cy="2986331"/>
          </a:xfrm>
        </p:grpSpPr>
        <p:pic>
          <p:nvPicPr>
            <p:cNvPr id="6042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8283" y="11478"/>
              <a:ext cx="4485717" cy="298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13"/>
            <p:cNvSpPr txBox="1">
              <a:spLocks noChangeArrowheads="1"/>
            </p:cNvSpPr>
            <p:nvPr/>
          </p:nvSpPr>
          <p:spPr bwMode="auto">
            <a:xfrm>
              <a:off x="4778062" y="2588654"/>
              <a:ext cx="940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dirty="0">
                  <a:solidFill>
                    <a:prstClr val="white"/>
                  </a:solidFill>
                </a:rPr>
                <a:t>April</a:t>
              </a:r>
            </a:p>
          </p:txBody>
        </p:sp>
      </p:grpSp>
      <p:grpSp>
        <p:nvGrpSpPr>
          <p:cNvPr id="17" name="Group 16"/>
          <p:cNvGrpSpPr>
            <a:grpSpLocks/>
          </p:cNvGrpSpPr>
          <p:nvPr/>
        </p:nvGrpSpPr>
        <p:grpSpPr bwMode="auto">
          <a:xfrm>
            <a:off x="2460625" y="3190875"/>
            <a:ext cx="4973638" cy="3308350"/>
            <a:chOff x="2461097" y="3190671"/>
            <a:chExt cx="4972435" cy="3308232"/>
          </a:xfrm>
        </p:grpSpPr>
        <p:pic>
          <p:nvPicPr>
            <p:cNvPr id="60421" name="Picture 4"/>
            <p:cNvPicPr>
              <a:picLocks noChangeAspect="1"/>
            </p:cNvPicPr>
            <p:nvPr/>
          </p:nvPicPr>
          <p:blipFill>
            <a:blip r:embed="rId5">
              <a:extLst>
                <a:ext uri="{28A0092B-C50C-407E-A947-70E740481C1C}">
                  <a14:useLocalDpi xmlns:a14="http://schemas.microsoft.com/office/drawing/2010/main" val="0"/>
                </a:ext>
              </a:extLst>
            </a:blip>
            <a:srcRect l="1752" t="1080"/>
            <a:stretch>
              <a:fillRect/>
            </a:stretch>
          </p:blipFill>
          <p:spPr bwMode="auto">
            <a:xfrm>
              <a:off x="2461097" y="3190671"/>
              <a:ext cx="4972435" cy="330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15"/>
            <p:cNvSpPr txBox="1">
              <a:spLocks noChangeArrowheads="1"/>
            </p:cNvSpPr>
            <p:nvPr/>
          </p:nvSpPr>
          <p:spPr bwMode="auto">
            <a:xfrm>
              <a:off x="2550017" y="6129571"/>
              <a:ext cx="9916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dirty="0">
                  <a:solidFill>
                    <a:prstClr val="white"/>
                  </a:solidFill>
                </a:rPr>
                <a:t>May</a:t>
              </a:r>
            </a:p>
          </p:txBody>
        </p:sp>
      </p:grpSp>
      <p:sp>
        <p:nvSpPr>
          <p:cNvPr id="2" name="TextBox 1"/>
          <p:cNvSpPr txBox="1"/>
          <p:nvPr/>
        </p:nvSpPr>
        <p:spPr>
          <a:xfrm>
            <a:off x="253497" y="3965418"/>
            <a:ext cx="1937442" cy="1754326"/>
          </a:xfrm>
          <a:prstGeom prst="rect">
            <a:avLst/>
          </a:prstGeom>
          <a:noFill/>
        </p:spPr>
        <p:txBody>
          <a:bodyPr wrap="square" rtlCol="0">
            <a:spAutoFit/>
          </a:bodyPr>
          <a:lstStyle/>
          <a:p>
            <a:pPr eaLnBrk="0" fontAlgn="base" hangingPunct="0">
              <a:spcBef>
                <a:spcPct val="0"/>
              </a:spcBef>
              <a:spcAft>
                <a:spcPct val="0"/>
              </a:spcAft>
            </a:pPr>
            <a:r>
              <a:rPr lang="en-US" dirty="0">
                <a:solidFill>
                  <a:schemeClr val="bg1"/>
                </a:solidFill>
                <a:latin typeface="Arial" panose="020B0604020202020204" pitchFamily="34" charset="0"/>
                <a:cs typeface="Arial" panose="020B0604020202020204" pitchFamily="34" charset="0"/>
              </a:rPr>
              <a:t>Watersheds Expected to be Below 75 Percent of Normal Water Supply</a:t>
            </a:r>
          </a:p>
        </p:txBody>
      </p:sp>
    </p:spTree>
    <p:extLst>
      <p:ext uri="{BB962C8B-B14F-4D97-AF65-F5344CB8AC3E}">
        <p14:creationId xmlns:p14="http://schemas.microsoft.com/office/powerpoint/2010/main" val="651066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childTnLst>
                          </p:cTn>
                        </p:par>
                        <p:par>
                          <p:cTn id="12" fill="hold" nodeType="afterGroup">
                            <p:stCondLst>
                              <p:cond delay="5000"/>
                            </p:stCondLst>
                            <p:childTnLst>
                              <p:par>
                                <p:cTn id="13" presetID="10" presetClass="entr" presetSubtype="0" fill="hold" nodeType="after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2000"/>
          </a:stretch>
        </a:blipFill>
        <a:effectLst/>
      </p:bgPr>
    </p:bg>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81600" y="1455336"/>
            <a:ext cx="1172416" cy="1897464"/>
          </a:xfrm>
        </p:spPr>
      </p:pic>
      <p:sp>
        <p:nvSpPr>
          <p:cNvPr id="2" name="Title 1"/>
          <p:cNvSpPr>
            <a:spLocks noGrp="1"/>
          </p:cNvSpPr>
          <p:nvPr>
            <p:ph type="title"/>
          </p:nvPr>
        </p:nvSpPr>
        <p:spPr>
          <a:xfrm>
            <a:off x="762000" y="366970"/>
            <a:ext cx="8229600" cy="838200"/>
          </a:xfrm>
        </p:spPr>
        <p:txBody>
          <a:bodyPr/>
          <a:lstStyle/>
          <a:p>
            <a:r>
              <a:rPr lang="en-US" dirty="0" smtClean="0"/>
              <a:t>Snowpack, Percent of Normal</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89" y="1371600"/>
            <a:ext cx="4880611" cy="320040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3581400"/>
            <a:ext cx="4869181" cy="3188971"/>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3352800" y="1524000"/>
            <a:ext cx="1524000" cy="369332"/>
          </a:xfrm>
          <a:prstGeom prst="rect">
            <a:avLst/>
          </a:prstGeom>
          <a:noFill/>
        </p:spPr>
        <p:txBody>
          <a:bodyPr wrap="square" rtlCol="0">
            <a:spAutoFit/>
          </a:bodyPr>
          <a:lstStyle/>
          <a:p>
            <a:r>
              <a:rPr lang="en-US" dirty="0" smtClean="0"/>
              <a:t>June 4, 2014</a:t>
            </a:r>
            <a:endParaRPr lang="en-US" dirty="0"/>
          </a:p>
        </p:txBody>
      </p:sp>
      <p:sp>
        <p:nvSpPr>
          <p:cNvPr id="12" name="Rectangle 11"/>
          <p:cNvSpPr/>
          <p:nvPr/>
        </p:nvSpPr>
        <p:spPr>
          <a:xfrm>
            <a:off x="7223199" y="3733800"/>
            <a:ext cx="1507144" cy="369332"/>
          </a:xfrm>
          <a:prstGeom prst="rect">
            <a:avLst/>
          </a:prstGeom>
        </p:spPr>
        <p:txBody>
          <a:bodyPr wrap="none">
            <a:spAutoFit/>
          </a:bodyPr>
          <a:lstStyle/>
          <a:p>
            <a:r>
              <a:rPr lang="en-US" dirty="0"/>
              <a:t>June </a:t>
            </a:r>
            <a:r>
              <a:rPr lang="en-US" dirty="0" smtClean="0"/>
              <a:t>4, 2015</a:t>
            </a:r>
            <a:endParaRPr lang="en-US" dirty="0"/>
          </a:p>
        </p:txBody>
      </p:sp>
    </p:spTree>
    <p:extLst>
      <p:ext uri="{BB962C8B-B14F-4D97-AF65-F5344CB8AC3E}">
        <p14:creationId xmlns:p14="http://schemas.microsoft.com/office/powerpoint/2010/main" val="1979279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1150">
              <a:schemeClr val="accent1">
                <a:lumMod val="20000"/>
                <a:lumOff val="80000"/>
              </a:schemeClr>
            </a:gs>
            <a:gs pos="30000">
              <a:schemeClr val="accent1">
                <a:lumMod val="60000"/>
                <a:lumOff val="40000"/>
              </a:schemeClr>
            </a:gs>
          </a:gsLst>
          <a:lin ang="16200000" scaled="0"/>
        </a:gradFill>
        <a:effectLst/>
      </p:bgPr>
    </p:bg>
    <p:spTree>
      <p:nvGrpSpPr>
        <p:cNvPr id="1" name=""/>
        <p:cNvGrpSpPr/>
        <p:nvPr/>
      </p:nvGrpSpPr>
      <p:grpSpPr>
        <a:xfrm>
          <a:off x="0" y="0"/>
          <a:ext cx="0" cy="0"/>
          <a:chOff x="0" y="0"/>
          <a:chExt cx="0" cy="0"/>
        </a:xfrm>
      </p:grpSpPr>
      <p:pic>
        <p:nvPicPr>
          <p:cNvPr id="7" name="Picture 3"/>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03514"/>
            <a:ext cx="4573150" cy="343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757278" y="32266"/>
            <a:ext cx="8229600" cy="838200"/>
          </a:xfrm>
        </p:spPr>
        <p:txBody>
          <a:bodyPr>
            <a:normAutofit/>
          </a:bodyPr>
          <a:lstStyle/>
          <a:p>
            <a:r>
              <a:rPr lang="en-US" dirty="0" err="1" smtClean="0"/>
              <a:t>Bogachiel</a:t>
            </a:r>
            <a:r>
              <a:rPr lang="en-US" dirty="0" smtClean="0"/>
              <a:t> Peak, Olympic Mountains</a:t>
            </a:r>
            <a:endParaRPr lang="en-US" dirty="0"/>
          </a:p>
        </p:txBody>
      </p:sp>
      <p:pic>
        <p:nvPicPr>
          <p:cNvPr id="8"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3200399"/>
            <a:ext cx="4735371" cy="355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819400" y="1296686"/>
            <a:ext cx="1524000" cy="369332"/>
          </a:xfrm>
          <a:prstGeom prst="rect">
            <a:avLst/>
          </a:prstGeom>
          <a:noFill/>
        </p:spPr>
        <p:txBody>
          <a:bodyPr wrap="square" rtlCol="0">
            <a:spAutoFit/>
          </a:bodyPr>
          <a:lstStyle/>
          <a:p>
            <a:r>
              <a:rPr lang="da-DK" dirty="0" smtClean="0"/>
              <a:t>June 5, 2014</a:t>
            </a:r>
          </a:p>
        </p:txBody>
      </p:sp>
      <p:sp>
        <p:nvSpPr>
          <p:cNvPr id="11" name="TextBox 10"/>
          <p:cNvSpPr txBox="1"/>
          <p:nvPr/>
        </p:nvSpPr>
        <p:spPr>
          <a:xfrm>
            <a:off x="7162800" y="3276600"/>
            <a:ext cx="1600200" cy="369332"/>
          </a:xfrm>
          <a:prstGeom prst="rect">
            <a:avLst/>
          </a:prstGeom>
          <a:noFill/>
        </p:spPr>
        <p:txBody>
          <a:bodyPr wrap="square" rtlCol="0">
            <a:spAutoFit/>
          </a:bodyPr>
          <a:lstStyle/>
          <a:p>
            <a:r>
              <a:rPr lang="da-DK" dirty="0" smtClean="0"/>
              <a:t>June 6, 2015</a:t>
            </a:r>
            <a:endParaRPr lang="en-US" dirty="0"/>
          </a:p>
        </p:txBody>
      </p:sp>
      <p:sp>
        <p:nvSpPr>
          <p:cNvPr id="12" name="TextBox 11"/>
          <p:cNvSpPr txBox="1"/>
          <p:nvPr/>
        </p:nvSpPr>
        <p:spPr>
          <a:xfrm>
            <a:off x="5105400" y="2819400"/>
            <a:ext cx="2590800" cy="276999"/>
          </a:xfrm>
          <a:prstGeom prst="rect">
            <a:avLst/>
          </a:prstGeom>
          <a:noFill/>
        </p:spPr>
        <p:txBody>
          <a:bodyPr wrap="square" rtlCol="0">
            <a:spAutoFit/>
          </a:bodyPr>
          <a:lstStyle/>
          <a:p>
            <a:r>
              <a:rPr lang="en-US" sz="1200" dirty="0" smtClean="0">
                <a:solidFill>
                  <a:schemeClr val="bg2">
                    <a:lumMod val="60000"/>
                    <a:lumOff val="40000"/>
                  </a:schemeClr>
                </a:solidFill>
              </a:rPr>
              <a:t>Photos by David </a:t>
            </a:r>
            <a:r>
              <a:rPr lang="en-US" sz="1200" dirty="0" err="1" smtClean="0">
                <a:solidFill>
                  <a:schemeClr val="bg2">
                    <a:lumMod val="60000"/>
                    <a:lumOff val="40000"/>
                  </a:schemeClr>
                </a:solidFill>
              </a:rPr>
              <a:t>Carmody</a:t>
            </a:r>
            <a:endParaRPr lang="en-US" sz="1200" dirty="0">
              <a:solidFill>
                <a:schemeClr val="bg2">
                  <a:lumMod val="60000"/>
                  <a:lumOff val="4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38200" y="609600"/>
            <a:ext cx="7239000" cy="5716162"/>
          </a:xfrm>
          <a:prstGeom prst="rect">
            <a:avLst/>
          </a:prstGeom>
          <a:solidFill>
            <a:schemeClr val="bg1"/>
          </a:solidFill>
        </p:spPr>
      </p:pic>
    </p:spTree>
    <p:extLst>
      <p:ext uri="{BB962C8B-B14F-4D97-AF65-F5344CB8AC3E}">
        <p14:creationId xmlns:p14="http://schemas.microsoft.com/office/powerpoint/2010/main" val="1999453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47652627"/>
              </p:ext>
            </p:extLst>
          </p:nvPr>
        </p:nvGraphicFramePr>
        <p:xfrm>
          <a:off x="0" y="187179"/>
          <a:ext cx="9067799" cy="6106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6569555" y="6154809"/>
            <a:ext cx="2574445" cy="642733"/>
          </a:xfrm>
          <a:prstGeom prst="rect">
            <a:avLst/>
          </a:prstGeom>
        </p:spPr>
      </p:pic>
      <p:pic>
        <p:nvPicPr>
          <p:cNvPr id="4" name="Picture 3"/>
          <p:cNvPicPr>
            <a:picLocks noChangeAspect="1"/>
          </p:cNvPicPr>
          <p:nvPr/>
        </p:nvPicPr>
        <p:blipFill>
          <a:blip r:embed="rId9"/>
          <a:stretch>
            <a:fillRect/>
          </a:stretch>
        </p:blipFill>
        <p:spPr>
          <a:xfrm>
            <a:off x="521435" y="6413461"/>
            <a:ext cx="859611" cy="384081"/>
          </a:xfrm>
          <a:prstGeom prst="rect">
            <a:avLst/>
          </a:prstGeom>
        </p:spPr>
      </p:pic>
    </p:spTree>
    <p:extLst>
      <p:ext uri="{BB962C8B-B14F-4D97-AF65-F5344CB8AC3E}">
        <p14:creationId xmlns:p14="http://schemas.microsoft.com/office/powerpoint/2010/main" val="469940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co_09-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85000"/>
              </a:schemeClr>
            </a:gs>
            <a:gs pos="100000">
              <a:schemeClr val="phClr">
                <a:shade val="80000"/>
                <a:satMod val="150000"/>
              </a:schemeClr>
            </a:gs>
          </a:gsLst>
          <a:path path="circle">
            <a:fillToRect l="50000" t="50000" r="100000" b="100000"/>
          </a:path>
        </a:gradFill>
        <a:blipFill>
          <a:blip xmlns:r="http://schemas.openxmlformats.org/officeDocument/2006/relationships" r:embed="rId1">
            <a:duotone>
              <a:schemeClr val="phClr">
                <a:shade val="80000"/>
              </a:schemeClr>
              <a:schemeClr val="phClr">
                <a:tint val="70000"/>
              </a:schemeClr>
            </a:duotone>
          </a:blip>
          <a:tile tx="0" ty="0" sx="100000" sy="100000" flip="none" algn="t"/>
        </a:blipFill>
      </a:bgFillStyleLst>
    </a:fmtScheme>
  </a:themeElements>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EcologyPPTX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55000" dist="50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55000" dist="50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cologyPPTX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Eco_09-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85000"/>
              </a:schemeClr>
            </a:gs>
            <a:gs pos="100000">
              <a:schemeClr val="phClr">
                <a:shade val="80000"/>
                <a:satMod val="150000"/>
              </a:schemeClr>
            </a:gs>
          </a:gsLst>
          <a:path path="circle">
            <a:fillToRect l="50000" t="50000" r="100000" b="100000"/>
          </a:path>
        </a:gradFill>
        <a:blipFill>
          <a:blip xmlns:r="http://schemas.openxmlformats.org/officeDocument/2006/relationships" r:embed="rId1">
            <a:duotone>
              <a:schemeClr val="phClr">
                <a:shade val="80000"/>
              </a:schemeClr>
              <a:schemeClr val="phClr">
                <a:tint val="70000"/>
              </a:schemeClr>
            </a:duotone>
          </a:blip>
          <a:tile tx="0" ty="0" sx="100000" sy="100000" flip="none" algn="t"/>
        </a:blipFill>
      </a:bgFillStyleLst>
    </a:fmtScheme>
  </a:themeElements>
  <a:objectDefaults/>
  <a:extraClrSchemeLst/>
</a:theme>
</file>

<file path=ppt/theme/theme7.xml><?xml version="1.0" encoding="utf-8"?>
<a:theme xmlns:a="http://schemas.openxmlformats.org/drawingml/2006/main" name="EcologyPPTX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rought webin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Eco_09-1</Template>
  <TotalTime>0</TotalTime>
  <Words>2513</Words>
  <Application>Microsoft Office PowerPoint</Application>
  <PresentationFormat>On-screen Show (4:3)</PresentationFormat>
  <Paragraphs>199</Paragraphs>
  <Slides>39</Slides>
  <Notes>39</Notes>
  <HiddenSlides>3</HiddenSlides>
  <MMClips>0</MMClips>
  <ScaleCrop>false</ScaleCrop>
  <HeadingPairs>
    <vt:vector size="6" baseType="variant">
      <vt:variant>
        <vt:lpstr>Fonts Used</vt:lpstr>
      </vt:variant>
      <vt:variant>
        <vt:i4>7</vt:i4>
      </vt:variant>
      <vt:variant>
        <vt:lpstr>Theme</vt:lpstr>
      </vt:variant>
      <vt:variant>
        <vt:i4>15</vt:i4>
      </vt:variant>
      <vt:variant>
        <vt:lpstr>Slide Titles</vt:lpstr>
      </vt:variant>
      <vt:variant>
        <vt:i4>39</vt:i4>
      </vt:variant>
    </vt:vector>
  </HeadingPairs>
  <TitlesOfParts>
    <vt:vector size="61" baseType="lpstr">
      <vt:lpstr>Arial</vt:lpstr>
      <vt:lpstr>Calibri</vt:lpstr>
      <vt:lpstr>Calibri Light</vt:lpstr>
      <vt:lpstr>Century Gothic</vt:lpstr>
      <vt:lpstr>Rockwell</vt:lpstr>
      <vt:lpstr>Trebuchet MS</vt:lpstr>
      <vt:lpstr>Wingdings</vt:lpstr>
      <vt:lpstr>Eco_09-1</vt:lpstr>
      <vt:lpstr>2_Custom Design</vt:lpstr>
      <vt:lpstr>1_Custom Design</vt:lpstr>
      <vt:lpstr>Custom Design</vt:lpstr>
      <vt:lpstr>1_EcologyPPTX Master</vt:lpstr>
      <vt:lpstr>1_Eco_09-1</vt:lpstr>
      <vt:lpstr>EcologyPPTX Master</vt:lpstr>
      <vt:lpstr>drought webinar</vt:lpstr>
      <vt:lpstr>2_Office Theme</vt:lpstr>
      <vt:lpstr>3_Office Theme</vt:lpstr>
      <vt:lpstr>5_Office Theme</vt:lpstr>
      <vt:lpstr>2_EcologyPPTX Master</vt:lpstr>
      <vt:lpstr>Office Theme</vt:lpstr>
      <vt:lpstr>1_Office Theme</vt:lpstr>
      <vt:lpstr>4_Office Theme</vt:lpstr>
      <vt:lpstr>Washington State Drought Response</vt:lpstr>
      <vt:lpstr>PowerPoint Presentation</vt:lpstr>
      <vt:lpstr>PowerPoint Presentation</vt:lpstr>
      <vt:lpstr>Washington State’s Drought Trigger</vt:lpstr>
      <vt:lpstr>PowerPoint Presentation</vt:lpstr>
      <vt:lpstr>Snowpack, Percent of Normal</vt:lpstr>
      <vt:lpstr>Bogachiel Peak, Olympic Mountains</vt:lpstr>
      <vt:lpstr>PowerPoint Presentation</vt:lpstr>
      <vt:lpstr>PowerPoint Presentation</vt:lpstr>
      <vt:lpstr>Ecology Drought Response</vt:lpstr>
      <vt:lpstr>PowerPoint Presentation</vt:lpstr>
      <vt:lpstr>Siebert Creek  May 27, 2015 Clallam County, Washington Salmon migration blocked</vt:lpstr>
      <vt:lpstr>PowerPoint Presentation</vt:lpstr>
      <vt:lpstr>PowerPoint Presentation</vt:lpstr>
      <vt:lpstr>Drought Impacts for Agriculture</vt:lpstr>
      <vt:lpstr>PowerPoint Presentation</vt:lpstr>
      <vt:lpstr>PowerPoint Presentation</vt:lpstr>
      <vt:lpstr>Water systems have been impacted</vt:lpstr>
      <vt:lpstr>Low Flow Remediation Dungeness River August 11-12, 2015</vt:lpstr>
      <vt:lpstr>Low Flow Remediation Dungeness River August 11-12, 2015</vt:lpstr>
      <vt:lpstr>Box Canyon Creek Mouth at Lake Kachess Summer 2015</vt:lpstr>
      <vt:lpstr>PowerPoint Presentation</vt:lpstr>
      <vt:lpstr>What do we expect for next year?</vt:lpstr>
      <vt:lpstr>PowerPoint Presentation</vt:lpstr>
      <vt:lpstr>What are we doing to prepare for next year</vt:lpstr>
      <vt:lpstr>Questions?  For More Information:</vt:lpstr>
      <vt:lpstr>PowerPoint Presentation</vt:lpstr>
      <vt:lpstr>PowerPoint Presentation</vt:lpstr>
      <vt:lpstr>PowerPoint Presentation</vt:lpstr>
      <vt:lpstr>Gold Creek Dewatered Isolated Ponds Entrap Fish July 21, 2015</vt:lpstr>
      <vt:lpstr>PowerPoint Presentation</vt:lpstr>
      <vt:lpstr>Examples of emergency grants</vt:lpstr>
      <vt:lpstr>Drought Declaration Status </vt:lpstr>
      <vt:lpstr>The Legislature provided $16 million for drought response for biennium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2009-01-22T16:01:25Z</dcterms:created>
  <dcterms:modified xsi:type="dcterms:W3CDTF">2015-10-09T13:57:34Z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